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58" r:id="rId7"/>
    <p:sldId id="259" r:id="rId8"/>
    <p:sldId id="260" r:id="rId9"/>
    <p:sldId id="261" r:id="rId10"/>
    <p:sldId id="264" r:id="rId11"/>
    <p:sldId id="265" r:id="rId12"/>
    <p:sldId id="270" r:id="rId13"/>
    <p:sldId id="272" r:id="rId14"/>
    <p:sldId id="271" r:id="rId15"/>
    <p:sldId id="273" r:id="rId16"/>
  </p:sldIdLst>
  <p:sldSz cx="9144000" cy="6858000" type="screen4x3"/>
  <p:notesSz cx="6797675" cy="992822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- aks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" y="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7204A-2699-4883-BF1B-521885886F88}" type="datetimeFigureOut">
              <a:rPr lang="nb-NO" smtClean="0"/>
              <a:t>26.02.2019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942BC-C5DC-42D9-9B03-A9D84B4C31C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403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4EB97-D42A-42E8-98C7-95EC87449C32}" type="datetimeFigureOut">
              <a:rPr lang="nb-NO" smtClean="0"/>
              <a:t>26.02.2019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DC8E1-91B0-4A5F-9F15-BCED3036E5D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96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DC8E1-91B0-4A5F-9F15-BCED3036E5D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072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8888" y="1484313"/>
            <a:ext cx="6553200" cy="10810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259632" y="2708275"/>
            <a:ext cx="6624736" cy="8651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79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26.02.2019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/>
          <p:cNvSpPr/>
          <p:nvPr userDrawn="1"/>
        </p:nvSpPr>
        <p:spPr>
          <a:xfrm>
            <a:off x="0" y="6309320"/>
            <a:ext cx="298782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86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8888" y="1484313"/>
            <a:ext cx="7273925" cy="1081087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8888" y="2852738"/>
            <a:ext cx="7345362" cy="3557587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093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60104" y="1628801"/>
            <a:ext cx="6408712" cy="122413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338D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 title="Klikk for å legge til undertittel"/>
          <p:cNvSpPr>
            <a:spLocks noGrp="1"/>
          </p:cNvSpPr>
          <p:nvPr>
            <p:ph type="subTitle" idx="1"/>
          </p:nvPr>
        </p:nvSpPr>
        <p:spPr>
          <a:xfrm>
            <a:off x="1360104" y="2996952"/>
            <a:ext cx="6408712" cy="17281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33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14276-EEDD-406A-9BFD-99BD0EB7C47B}" type="datetime1">
              <a:rPr lang="nb-NO" smtClean="0"/>
              <a:t>26.02.2019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521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/>
              <a:t>26.02.2019</a:t>
            </a:fld>
            <a:endParaRPr lang="nb-NO"/>
          </a:p>
        </p:txBody>
      </p:sp>
      <p:sp>
        <p:nvSpPr>
          <p:cNvPr id="6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46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7416824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1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6B101-3BC7-446C-8B2C-B9B52B6F1948}" type="datetime1">
              <a:rPr lang="nb-NO" smtClean="0"/>
              <a:t>26.02.2019</a:t>
            </a:fld>
            <a:endParaRPr lang="nb-NO"/>
          </a:p>
        </p:txBody>
      </p:sp>
      <p:sp>
        <p:nvSpPr>
          <p:cNvPr id="1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448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ald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5" name="Plassholder for innhold 3"/>
          <p:cNvSpPr>
            <a:spLocks noGrp="1"/>
          </p:cNvSpPr>
          <p:nvPr>
            <p:ph sz="quarter" idx="11"/>
          </p:nvPr>
        </p:nvSpPr>
        <p:spPr>
          <a:xfrm>
            <a:off x="4860032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/>
              <a:t>26.02.2019</a:t>
            </a:fld>
            <a:endParaRPr lang="nb-NO"/>
          </a:p>
        </p:txBody>
      </p:sp>
      <p:sp>
        <p:nvSpPr>
          <p:cNvPr id="9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0561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ald x2 utan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innhold 3"/>
          <p:cNvSpPr>
            <a:spLocks noGrp="1"/>
          </p:cNvSpPr>
          <p:nvPr>
            <p:ph sz="quarter" idx="10"/>
          </p:nvPr>
        </p:nvSpPr>
        <p:spPr>
          <a:xfrm>
            <a:off x="683568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7" name="Plassholder for innhold 3"/>
          <p:cNvSpPr>
            <a:spLocks noGrp="1"/>
          </p:cNvSpPr>
          <p:nvPr>
            <p:ph sz="quarter" idx="11"/>
          </p:nvPr>
        </p:nvSpPr>
        <p:spPr>
          <a:xfrm>
            <a:off x="4860032" y="1628800"/>
            <a:ext cx="3600400" cy="4392588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338D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rgbClr val="00338D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rgbClr val="00338D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rgbClr val="00338D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n-NO" noProof="0" dirty="0"/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683568" y="374221"/>
            <a:ext cx="6624736" cy="1038555"/>
          </a:xfrm>
          <a:prstGeom prst="rect">
            <a:avLst/>
          </a:prstGeom>
        </p:spPr>
        <p:txBody>
          <a:bodyPr/>
          <a:lstStyle>
            <a:lvl1pPr algn="l">
              <a:defRPr sz="4000" b="0">
                <a:solidFill>
                  <a:srgbClr val="00338D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5FB60-F915-4EC5-95EC-F41312B57728}" type="datetime1">
              <a:rPr lang="nb-NO" smtClean="0"/>
              <a:t>26.02.2019</a:t>
            </a:fld>
            <a:endParaRPr lang="nb-NO"/>
          </a:p>
        </p:txBody>
      </p:sp>
      <p:sp>
        <p:nvSpPr>
          <p:cNvPr id="10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9413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60FC3-324B-401B-87AC-C14A6FCE29EE}" type="datetime1">
              <a:rPr lang="nb-NO" smtClean="0"/>
              <a:t>26.02.2019</a:t>
            </a:fld>
            <a:endParaRPr lang="nb-NO"/>
          </a:p>
        </p:txBody>
      </p:sp>
      <p:sp>
        <p:nvSpPr>
          <p:cNvPr id="3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3057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m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27683-573E-4B9D-8D67-E8749E4FE20C}" type="datetime1">
              <a:rPr lang="nb-NO" smtClean="0"/>
              <a:t>26.02.2019</a:t>
            </a:fld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 5"/>
          <p:cNvSpPr/>
          <p:nvPr userDrawn="1"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4098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tt linje 5"/>
          <p:cNvCxnSpPr/>
          <p:nvPr/>
        </p:nvCxnSpPr>
        <p:spPr>
          <a:xfrm>
            <a:off x="1116013" y="1916113"/>
            <a:ext cx="0" cy="4999037"/>
          </a:xfrm>
          <a:prstGeom prst="line">
            <a:avLst/>
          </a:prstGeom>
          <a:ln w="57150" cap="rnd">
            <a:solidFill>
              <a:schemeClr val="tx2">
                <a:lumMod val="40000"/>
                <a:lumOff val="60000"/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484313"/>
            <a:ext cx="7273925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 smtClean="0"/>
              <a:t>Klikk for å redigere tittelstil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2852738"/>
            <a:ext cx="7345362" cy="355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 smtClean="0"/>
          </a:p>
        </p:txBody>
      </p:sp>
      <p:pic>
        <p:nvPicPr>
          <p:cNvPr id="1029" name="Picture 9" descr="helse_stjerne_kuttet_langsmed_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573463"/>
            <a:ext cx="188118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418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algn="l" rtl="0" fontAlgn="base">
        <a:spcBef>
          <a:spcPct val="20000"/>
        </a:spcBef>
        <a:spcAft>
          <a:spcPct val="0"/>
        </a:spcAft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1256746"/>
          </a:xfrm>
          <a:prstGeom prst="rect">
            <a:avLst/>
          </a:prstGeom>
        </p:spPr>
      </p:pic>
      <p:sp>
        <p:nvSpPr>
          <p:cNvPr id="2" name="Plassholder for dato 1"/>
          <p:cNvSpPr>
            <a:spLocks noGrp="1"/>
          </p:cNvSpPr>
          <p:nvPr>
            <p:ph type="dt" sz="half" idx="2"/>
          </p:nvPr>
        </p:nvSpPr>
        <p:spPr>
          <a:xfrm>
            <a:off x="7164288" y="6355534"/>
            <a:ext cx="936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27683-573E-4B9D-8D67-E8749E4FE20C}" type="datetime1">
              <a:rPr lang="nb-NO" smtClean="0"/>
              <a:t>26.02.2019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01194-72E6-45CF-9942-7B359F3B706A}" type="slidenum">
              <a:rPr lang="nb-NO" smtClean="0"/>
              <a:t>‹#›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381328"/>
            <a:ext cx="2297455" cy="28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6" r:id="rId5"/>
    <p:sldLayoutId id="2147483652" r:id="rId6"/>
    <p:sldLayoutId id="2147483653" r:id="rId7"/>
    <p:sldLayoutId id="2147483655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5904656" cy="393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9</a:t>
            </a:r>
            <a:r>
              <a:rPr lang="nb-NO" dirty="0" smtClean="0"/>
              <a:t>. </a:t>
            </a:r>
            <a:r>
              <a:rPr lang="nb-NO" dirty="0" smtClean="0"/>
              <a:t>Brus/saft med kunstig søtning bør unngås – sant eller usant?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73" y="4725144"/>
            <a:ext cx="553507" cy="176679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555" y="4725144"/>
            <a:ext cx="2759701" cy="190051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82" y="332655"/>
            <a:ext cx="4051779" cy="6077669"/>
          </a:xfrm>
          <a:prstGeom prst="rect">
            <a:avLst/>
          </a:prstGeom>
        </p:spPr>
      </p:pic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Usant</a:t>
            </a:r>
          </a:p>
          <a:p>
            <a:r>
              <a:rPr lang="nb-NO" dirty="0"/>
              <a:t>	</a:t>
            </a:r>
            <a:r>
              <a:rPr lang="nb-NO" dirty="0" smtClean="0"/>
              <a:t>Vann er den beste tørstedrikken, men det er ALLTID bedre å velge brus/saft uten tilsatt sukker sammenlignet med sukkerholdig drikke</a:t>
            </a:r>
          </a:p>
        </p:txBody>
      </p:sp>
    </p:spTree>
    <p:extLst>
      <p:ext uri="{BB962C8B-B14F-4D97-AF65-F5344CB8AC3E}">
        <p14:creationId xmlns:p14="http://schemas.microsoft.com/office/powerpoint/2010/main" val="367577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10. </a:t>
            </a:r>
            <a:r>
              <a:rPr lang="nb-NO" dirty="0" smtClean="0"/>
              <a:t>E-stoffer er skadelig for kroppen – sant eller usant?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58888" y="2852739"/>
            <a:ext cx="7345362" cy="1224334"/>
          </a:xfrm>
        </p:spPr>
        <p:txBody>
          <a:bodyPr/>
          <a:lstStyle/>
          <a:p>
            <a:r>
              <a:rPr lang="nb-NO" dirty="0" smtClean="0"/>
              <a:t>Svar: Usant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090302" y="537321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Et eple inneholder 11 E-stoffer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572000" y="5378145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Et menneske inneholder over 90 E-stoffer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2"/>
          <a:srcRect l="26244" t="9448" r="21924" b="6204"/>
          <a:stretch/>
        </p:blipFill>
        <p:spPr>
          <a:xfrm>
            <a:off x="2123728" y="3411928"/>
            <a:ext cx="1728192" cy="187220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235649"/>
            <a:ext cx="2089555" cy="225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9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</a:t>
            </a:r>
            <a:r>
              <a:rPr lang="nb-NO" dirty="0" smtClean="0"/>
              <a:t>. </a:t>
            </a:r>
            <a:r>
              <a:rPr lang="nb-NO" dirty="0" smtClean="0"/>
              <a:t>Hva inneholder mest energi –</a:t>
            </a:r>
            <a:br>
              <a:rPr lang="nb-NO" dirty="0" smtClean="0"/>
            </a:br>
            <a:r>
              <a:rPr lang="nb-NO" dirty="0" smtClean="0"/>
              <a:t> 1 ss sukker eller 1 ss olje?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1 ss olje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/>
          <a:srcRect l="14229"/>
          <a:stretch/>
        </p:blipFill>
        <p:spPr>
          <a:xfrm>
            <a:off x="1475656" y="4005064"/>
            <a:ext cx="2604419" cy="1708013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49"/>
          <a:stretch/>
        </p:blipFill>
        <p:spPr>
          <a:xfrm>
            <a:off x="4499992" y="4149080"/>
            <a:ext cx="2602143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5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2</a:t>
            </a:r>
            <a:r>
              <a:rPr lang="nb-NO" dirty="0" smtClean="0"/>
              <a:t>. </a:t>
            </a:r>
            <a:r>
              <a:rPr lang="nb-NO" dirty="0" smtClean="0"/>
              <a:t>Inntaket av karbohydrater må begrenses mest mulig når du skal gå ned i vekt?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NEI</a:t>
            </a:r>
          </a:p>
          <a:p>
            <a:r>
              <a:rPr lang="nb-NO" dirty="0" smtClean="0"/>
              <a:t>Men raske karbohydrater som sukker (og spesielt tilsatt sukker) må begrenses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787490"/>
            <a:ext cx="2952328" cy="166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58888" y="1484313"/>
            <a:ext cx="7417568" cy="1081087"/>
          </a:xfrm>
        </p:spPr>
        <p:txBody>
          <a:bodyPr/>
          <a:lstStyle/>
          <a:p>
            <a:r>
              <a:rPr lang="nb-NO" dirty="0"/>
              <a:t>3</a:t>
            </a:r>
            <a:r>
              <a:rPr lang="nb-NO" dirty="0" smtClean="0"/>
              <a:t>. </a:t>
            </a:r>
            <a:r>
              <a:rPr lang="nb-NO" dirty="0" smtClean="0"/>
              <a:t>Hva er kroppens viktigste energikilde?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①Karbohydrater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2531341" cy="252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4</a:t>
            </a:r>
            <a:r>
              <a:rPr lang="nb-NO" dirty="0" smtClean="0"/>
              <a:t>. </a:t>
            </a:r>
            <a:r>
              <a:rPr lang="nb-NO" dirty="0" smtClean="0"/>
              <a:t>Hva er viktigst når du skal gå ned i vekt – fysisk aktivitet eller kosthold?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Kosthold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2988069" cy="287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5</a:t>
            </a:r>
            <a:r>
              <a:rPr lang="nb-NO" dirty="0" smtClean="0"/>
              <a:t>. </a:t>
            </a:r>
            <a:r>
              <a:rPr lang="nb-NO" dirty="0" smtClean="0"/>
              <a:t>Hvor mye frukt, grønnsaker og bær bør du spise hver dag?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Minst 5 om dagen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573016"/>
            <a:ext cx="5184576" cy="25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0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6</a:t>
            </a:r>
            <a:r>
              <a:rPr lang="nb-NO" dirty="0" smtClean="0"/>
              <a:t>. </a:t>
            </a:r>
            <a:r>
              <a:rPr lang="nb-NO" dirty="0" smtClean="0"/>
              <a:t>Hvor mange fiskemiddager bør du ha per uke?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2-3 middager – 300-450 g fisk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30809"/>
            <a:ext cx="2599060" cy="1944385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655">
            <a:off x="1350632" y="3858777"/>
            <a:ext cx="3657600" cy="11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23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7</a:t>
            </a:r>
            <a:r>
              <a:rPr lang="nb-NO" dirty="0" smtClean="0"/>
              <a:t>. </a:t>
            </a:r>
            <a:r>
              <a:rPr lang="nb-NO" dirty="0" smtClean="0"/>
              <a:t>Proteintilskudd som proteinbarer bør inngå i et sunt kosthold?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NEI! </a:t>
            </a:r>
          </a:p>
          <a:p>
            <a:r>
              <a:rPr lang="nb-NO" dirty="0"/>
              <a:t>	</a:t>
            </a:r>
            <a:r>
              <a:rPr lang="nb-NO" dirty="0" smtClean="0"/>
              <a:t>Heller ikke før/etter </a:t>
            </a:r>
            <a:br>
              <a:rPr lang="nb-NO" dirty="0" smtClean="0"/>
            </a:br>
            <a:r>
              <a:rPr lang="nb-NO" dirty="0" smtClean="0"/>
              <a:t>trening eller ved </a:t>
            </a:r>
            <a:br>
              <a:rPr lang="nb-NO" dirty="0" smtClean="0"/>
            </a:br>
            <a:r>
              <a:rPr lang="nb-NO" dirty="0" smtClean="0"/>
              <a:t>store treningsmengder</a:t>
            </a:r>
            <a:endParaRPr lang="nb-NO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8" b="12129"/>
          <a:stretch>
            <a:fillRect/>
          </a:stretch>
        </p:blipFill>
        <p:spPr bwMode="auto">
          <a:xfrm>
            <a:off x="5724128" y="2853468"/>
            <a:ext cx="245903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ultiplikasjon 4"/>
          <p:cNvSpPr/>
          <p:nvPr/>
        </p:nvSpPr>
        <p:spPr>
          <a:xfrm>
            <a:off x="5873339" y="2760231"/>
            <a:ext cx="2160613" cy="1944216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592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8</a:t>
            </a:r>
            <a:r>
              <a:rPr lang="nb-NO" dirty="0" smtClean="0"/>
              <a:t>. </a:t>
            </a:r>
            <a:r>
              <a:rPr lang="nb-NO" dirty="0" smtClean="0"/>
              <a:t>Er det vanskelig å gå ned i vekt – sant eller usant?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Svar: Det kan være vanskelig å gå ned i vekt, men den største utfordringen er å holde vekten nede over lengre tid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33317"/>
            <a:ext cx="3400053" cy="226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MN_mal_bokmå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sjon Helse Nord-Trøndelag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0F71AC5E01DE8489F7D82D687E80CB5" ma:contentTypeVersion="0" ma:contentTypeDescription="Opprett et nytt dokument." ma:contentTypeScope="" ma:versionID="25bfe6a903dd2acfa6d10fafc533469e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C91F8F-676D-4488-AD9D-88D0B66AA43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CB5EEA8-FF6C-4DD8-B7E0-DFBAADB84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C2009C5-8AF6-4F36-954E-A9C76CD5181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 Helse Møre og Romsdal (2)</Template>
  <TotalTime>141</TotalTime>
  <Words>216</Words>
  <Application>Microsoft Office PowerPoint</Application>
  <PresentationFormat>Skjermfremvisning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5" baseType="lpstr">
      <vt:lpstr>Arial</vt:lpstr>
      <vt:lpstr>Calibri</vt:lpstr>
      <vt:lpstr>HMN_mal_bokmål</vt:lpstr>
      <vt:lpstr>Presentasjon Helse Nord-Trøndelag</vt:lpstr>
      <vt:lpstr>PowerPoint-presentasjon</vt:lpstr>
      <vt:lpstr>1. Hva inneholder mest energi –  1 ss sukker eller 1 ss olje?</vt:lpstr>
      <vt:lpstr>2. Inntaket av karbohydrater må begrenses mest mulig når du skal gå ned i vekt?</vt:lpstr>
      <vt:lpstr>3. Hva er kroppens viktigste energikilde?</vt:lpstr>
      <vt:lpstr>4. Hva er viktigst når du skal gå ned i vekt – fysisk aktivitet eller kosthold?</vt:lpstr>
      <vt:lpstr>5. Hvor mye frukt, grønnsaker og bær bør du spise hver dag?</vt:lpstr>
      <vt:lpstr>6. Hvor mange fiskemiddager bør du ha per uke?</vt:lpstr>
      <vt:lpstr>7. Proteintilskudd som proteinbarer bør inngå i et sunt kosthold?</vt:lpstr>
      <vt:lpstr>8. Er det vanskelig å gå ned i vekt – sant eller usant? </vt:lpstr>
      <vt:lpstr>9. Brus/saft med kunstig søtning bør unngås – sant eller usant?</vt:lpstr>
      <vt:lpstr>10. E-stoffer er skadelig for kroppen – sant eller usant? </vt:lpstr>
    </vt:vector>
  </TitlesOfParts>
  <Company>Helse Midt-Norge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Giske, Carina</dc:creator>
  <cp:lastModifiedBy>Madsen, Andrea</cp:lastModifiedBy>
  <cp:revision>22</cp:revision>
  <cp:lastPrinted>2019-01-15T10:27:08Z</cp:lastPrinted>
  <dcterms:created xsi:type="dcterms:W3CDTF">2017-09-14T09:12:21Z</dcterms:created>
  <dcterms:modified xsi:type="dcterms:W3CDTF">2019-02-26T14:27:13Z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0x01010040F71AC5E01DE8489F7D82D687E80CB5</vt:lpwstr>
  </property>
</Properties>
</file>