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73" r:id="rId2"/>
    <p:sldId id="272" r:id="rId3"/>
  </p:sldIdLst>
  <p:sldSz cx="9144000" cy="6858000" type="screen4x3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4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7AEEE-9D27-4F97-BD5A-FB82858A979D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ED954-689B-490D-8001-DF57E1D0E9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7058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447A49B-96BD-4B9C-BE1B-D4AA7103B5CB}" type="datetimeFigureOut">
              <a:rPr lang="nb-NO" smtClean="0"/>
              <a:t>08.01.2019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C0D8855-8338-4B16-846E-C285FA49AE3A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7.jpeg"/><Relationship Id="rId7" Type="http://schemas.openxmlformats.org/officeDocument/2006/relationships/hyperlink" Target="http://www.google.no/url?sa=i&amp;rct=j&amp;q=&amp;esrc=s&amp;source=images&amp;cd=&amp;cad=rja&amp;uact=8&amp;ved=0ahUKEwiBzM3NqbDTAhUH1iwKHVr7A1IQjRwIBw&amp;url=http://www.treningsforum.no/php/art.php?id%3D3744&amp;psig=AFQjCNEs76VAi_DEoVudZ796ZZ3X3n8YAQ&amp;ust=1492684529911979" TargetMode="External"/><Relationship Id="rId12" Type="http://schemas.openxmlformats.org/officeDocument/2006/relationships/image" Target="../media/image11.jpeg"/><Relationship Id="rId2" Type="http://schemas.openxmlformats.org/officeDocument/2006/relationships/hyperlink" Target="http://www.google.no/url?sa=i&amp;rct=j&amp;q=&amp;esrc=s&amp;source=images&amp;cd=&amp;cad=rja&amp;uact=8&amp;ved=0CAcQjRxqFQoTCPGit8Xmm8gCFQOXcgod784DyA&amp;url=http://www.prior.no/frokost/omelett-med-pepperoni-article32809-16680.html&amp;psig=AFQjCNH0pOUUDNwc4upXnyjfs2TvSf2U5g&amp;ust=144360089020574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hyperlink" Target="http://www.google.no/url?sa=i&amp;rct=j&amp;q=&amp;esrc=s&amp;source=images&amp;cd=&amp;cad=rja&amp;uact=8&amp;ved=0ahUKEwiUjMHpqbDTAhVDFSwKHQb1Dw4QjRwIBw&amp;url=http://kristinefjellestad.blogg.no/1426678509_oppskrift_proteinrund.html&amp;psig=AFQjCNHX1yswzbOwbefUuXxW7KWTSjhPPA&amp;ust=1492684638796627" TargetMode="External"/><Relationship Id="rId5" Type="http://schemas.openxmlformats.org/officeDocument/2006/relationships/hyperlink" Target="http://www.google.no/url?sa=i&amp;rct=j&amp;q=&amp;esrc=s&amp;source=images&amp;cd=&amp;cad=rja&amp;uact=8&amp;ved=0ahUKEwif6JbDqbDTAhXBiCwKHedlCvIQjRwIBw&amp;url=http://www.alakaroline.no/speltlompe-pizza/&amp;psig=AFQjCNEs76VAi_DEoVudZ796ZZ3X3n8YAQ&amp;ust=1492684529911979" TargetMode="External"/><Relationship Id="rId10" Type="http://schemas.openxmlformats.org/officeDocument/2006/relationships/image" Target="../media/image10.jpeg"/><Relationship Id="rId4" Type="http://schemas.openxmlformats.org/officeDocument/2006/relationships/hyperlink" Target="http://www.google.no/url?sa=i&amp;rct=j&amp;q=&amp;esrc=s&amp;source=images&amp;cd=&amp;cad=rja&amp;uact=8&amp;ved=0ahUKEwjct4atqbDTAhVJZCwKHWTID30QjRwIBw&amp;url=http://bakekona.blogg.no/1384014367_speltlompepizza_med_p.html&amp;psig=AFQjCNEs76VAi_DEoVudZ796ZZ3X3n8YAQ&amp;ust=1492684529911979" TargetMode="External"/><Relationship Id="rId9" Type="http://schemas.openxmlformats.org/officeDocument/2006/relationships/hyperlink" Target="http://www.google.no/url?sa=i&amp;rct=j&amp;q=&amp;esrc=s&amp;source=images&amp;cd=&amp;cad=rja&amp;uact=8&amp;ved=0ahUKEwjNjPPgqbDTAhXIVywKHW2DAZUQjRwIBw&amp;url=http://elinlarsen.net/naeringsrike-proteinrundstykker/&amp;psig=AFQjCNHX1yswzbOwbefUuXxW7KWTSjhPPA&amp;ust=149268463879662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4350" y="269875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nb-NO" dirty="0" smtClean="0"/>
              <a:t>Forslag til variasjon?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95288" y="1260475"/>
            <a:ext cx="4762500" cy="47180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defRPr/>
            </a:pPr>
            <a:r>
              <a:rPr lang="nb-NO" altLang="nb-NO" sz="2400" dirty="0" smtClean="0"/>
              <a:t>Havregrøt </a:t>
            </a:r>
            <a:r>
              <a:rPr lang="nb-NO" altLang="nb-NO" sz="1200" dirty="0"/>
              <a:t>(hjemmelaget)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nb-NO" altLang="nb-NO" sz="2400" dirty="0" smtClean="0"/>
              <a:t>Byggrynsgrøt </a:t>
            </a:r>
            <a:r>
              <a:rPr lang="nb-NO" altLang="nb-NO" sz="1200" dirty="0" smtClean="0"/>
              <a:t>(hjemmelaget)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nb-NO" altLang="nb-NO" sz="2400" dirty="0" smtClean="0"/>
              <a:t>Kjøleskapsgrøt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nb-NO" altLang="nb-NO" sz="2400" dirty="0" smtClean="0"/>
              <a:t>Yoghurt </a:t>
            </a:r>
            <a:r>
              <a:rPr lang="nb-NO" altLang="nb-NO" sz="1200" dirty="0" smtClean="0"/>
              <a:t>(uten tilsatt sukker)</a:t>
            </a:r>
            <a:endParaRPr lang="nb-NO" altLang="nb-NO" sz="2400" dirty="0" smtClean="0"/>
          </a:p>
          <a:p>
            <a:pPr marL="0" indent="0">
              <a:lnSpc>
                <a:spcPct val="150000"/>
              </a:lnSpc>
              <a:defRPr/>
            </a:pPr>
            <a:r>
              <a:rPr lang="nb-NO" altLang="nb-NO" sz="2400" dirty="0" smtClean="0"/>
              <a:t>Skyr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nb-NO" altLang="nb-NO" sz="2400" dirty="0" err="1" smtClean="0"/>
              <a:t>Smoothie</a:t>
            </a:r>
            <a:endParaRPr lang="nb-NO" altLang="nb-NO" sz="2400" dirty="0" smtClean="0"/>
          </a:p>
          <a:p>
            <a:pPr marL="0" indent="0">
              <a:lnSpc>
                <a:spcPct val="150000"/>
              </a:lnSpc>
              <a:defRPr/>
            </a:pPr>
            <a:r>
              <a:rPr lang="nb-NO" altLang="nb-NO" sz="2400" dirty="0" smtClean="0"/>
              <a:t>Mager </a:t>
            </a:r>
            <a:r>
              <a:rPr lang="nb-NO" altLang="nb-NO" sz="2400" dirty="0" err="1" smtClean="0"/>
              <a:t>cottage</a:t>
            </a:r>
            <a:r>
              <a:rPr lang="nb-NO" altLang="nb-NO" sz="2400" dirty="0" smtClean="0"/>
              <a:t> cheese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nb-NO" altLang="nb-NO" sz="2400" dirty="0" smtClean="0"/>
              <a:t>Mager </a:t>
            </a:r>
            <a:r>
              <a:rPr lang="nb-NO" altLang="nb-NO" sz="2400" dirty="0" err="1" smtClean="0"/>
              <a:t>kesam</a:t>
            </a:r>
            <a:endParaRPr lang="nb-NO" altLang="nb-NO" sz="2400" dirty="0" smtClean="0"/>
          </a:p>
          <a:p>
            <a:pPr marL="0" indent="0">
              <a:lnSpc>
                <a:spcPct val="150000"/>
              </a:lnSpc>
              <a:defRPr/>
            </a:pPr>
            <a:endParaRPr lang="nb-NO" altLang="nb-NO" dirty="0" smtClean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32363" y="1235075"/>
            <a:ext cx="4038600" cy="47180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defRPr/>
            </a:pPr>
            <a:r>
              <a:rPr lang="nb-NO" sz="2400" u="sng" dirty="0"/>
              <a:t>Topping</a:t>
            </a:r>
            <a:endParaRPr lang="nb-NO" u="sng" dirty="0"/>
          </a:p>
          <a:p>
            <a:pPr>
              <a:lnSpc>
                <a:spcPct val="150000"/>
              </a:lnSpc>
              <a:defRPr/>
            </a:pPr>
            <a:r>
              <a:rPr lang="nb-NO" sz="2400" dirty="0" smtClean="0"/>
              <a:t>Korn</a:t>
            </a:r>
          </a:p>
          <a:p>
            <a:pPr>
              <a:lnSpc>
                <a:spcPct val="150000"/>
              </a:lnSpc>
              <a:defRPr/>
            </a:pPr>
            <a:r>
              <a:rPr lang="nb-NO" sz="2400" dirty="0" smtClean="0"/>
              <a:t>Bær/frukt</a:t>
            </a:r>
            <a:endParaRPr lang="nb-NO" sz="2400" dirty="0"/>
          </a:p>
          <a:p>
            <a:pPr>
              <a:lnSpc>
                <a:spcPct val="150000"/>
              </a:lnSpc>
              <a:defRPr/>
            </a:pPr>
            <a:r>
              <a:rPr lang="nb-NO" sz="2400" dirty="0"/>
              <a:t>Kanel /</a:t>
            </a:r>
            <a:r>
              <a:rPr lang="nb-NO" sz="2400" dirty="0" smtClean="0"/>
              <a:t> </a:t>
            </a:r>
            <a:r>
              <a:rPr lang="nb-NO" sz="2400" dirty="0"/>
              <a:t>kardemomme</a:t>
            </a:r>
          </a:p>
          <a:p>
            <a:pPr>
              <a:lnSpc>
                <a:spcPct val="150000"/>
              </a:lnSpc>
              <a:defRPr/>
            </a:pPr>
            <a:r>
              <a:rPr lang="nb-NO" sz="2400" dirty="0"/>
              <a:t>Frø </a:t>
            </a:r>
            <a:r>
              <a:rPr lang="nb-NO" sz="2400" dirty="0" smtClean="0"/>
              <a:t>/ usaltede nøtter</a:t>
            </a:r>
          </a:p>
          <a:p>
            <a:pPr>
              <a:lnSpc>
                <a:spcPct val="150000"/>
              </a:lnSpc>
              <a:defRPr/>
            </a:pPr>
            <a:r>
              <a:rPr lang="nb-NO" sz="2400" dirty="0" smtClean="0"/>
              <a:t>Syltetøy uten sukker</a:t>
            </a:r>
            <a:endParaRPr lang="nb-NO" sz="2400" dirty="0"/>
          </a:p>
          <a:p>
            <a:pPr marL="0" indent="0">
              <a:defRPr/>
            </a:pPr>
            <a:endParaRPr lang="nb-NO" dirty="0"/>
          </a:p>
        </p:txBody>
      </p:sp>
      <p:pic>
        <p:nvPicPr>
          <p:cNvPr id="829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0" r="34094"/>
          <a:stretch>
            <a:fillRect/>
          </a:stretch>
        </p:blipFill>
        <p:spPr bwMode="auto">
          <a:xfrm>
            <a:off x="7121525" y="1484313"/>
            <a:ext cx="165735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7" r="37743"/>
          <a:stretch>
            <a:fillRect/>
          </a:stretch>
        </p:blipFill>
        <p:spPr bwMode="auto">
          <a:xfrm>
            <a:off x="2959100" y="3357563"/>
            <a:ext cx="1347788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6" r="27765"/>
          <a:stretch>
            <a:fillRect/>
          </a:stretch>
        </p:blipFill>
        <p:spPr bwMode="auto">
          <a:xfrm>
            <a:off x="3078163" y="5300663"/>
            <a:ext cx="1395412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0" r="50000"/>
          <a:stretch>
            <a:fillRect/>
          </a:stretch>
        </p:blipFill>
        <p:spPr bwMode="auto">
          <a:xfrm>
            <a:off x="7950200" y="4360863"/>
            <a:ext cx="958850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" t="4613" r="43117" b="9190"/>
          <a:stretch>
            <a:fillRect/>
          </a:stretch>
        </p:blipFill>
        <p:spPr bwMode="auto">
          <a:xfrm>
            <a:off x="5219700" y="5300663"/>
            <a:ext cx="944563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13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Andre forslag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nb-NO" dirty="0" smtClean="0"/>
              <a:t>Egg: kokt, stek, røre, omelett</a:t>
            </a:r>
          </a:p>
          <a:p>
            <a:pPr>
              <a:lnSpc>
                <a:spcPct val="150000"/>
              </a:lnSpc>
            </a:pPr>
            <a:r>
              <a:rPr lang="nb-NO" dirty="0" err="1" smtClean="0"/>
              <a:t>Fullkornslefse</a:t>
            </a:r>
            <a:r>
              <a:rPr lang="nb-NO" dirty="0" smtClean="0"/>
              <a:t> eller speltlompe med fyll </a:t>
            </a:r>
          </a:p>
          <a:p>
            <a:pPr lvl="1">
              <a:lnSpc>
                <a:spcPct val="150000"/>
              </a:lnSpc>
            </a:pPr>
            <a:r>
              <a:rPr lang="nb-NO" dirty="0" err="1" smtClean="0"/>
              <a:t>Smøreost</a:t>
            </a:r>
            <a:r>
              <a:rPr lang="nb-NO" dirty="0" smtClean="0"/>
              <a:t>, kremost, ost, skinke, spekeskinke, røkelaks, </a:t>
            </a:r>
            <a:r>
              <a:rPr lang="nb-NO" dirty="0" err="1" smtClean="0"/>
              <a:t>ruccola</a:t>
            </a:r>
            <a:r>
              <a:rPr lang="nb-NO" dirty="0" smtClean="0"/>
              <a:t>, avokado, rødløk, tomat, agurk, paprika, salatblad…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Lompepizza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Grovere vafler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Grove pitabrød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Proteinrundstykker</a:t>
            </a:r>
          </a:p>
          <a:p>
            <a:pPr>
              <a:lnSpc>
                <a:spcPct val="150000"/>
              </a:lnSpc>
            </a:pPr>
            <a:r>
              <a:rPr lang="nb-NO" dirty="0" err="1" smtClean="0"/>
              <a:t>Middagsrester</a:t>
            </a:r>
            <a:endParaRPr lang="nb-NO" dirty="0"/>
          </a:p>
        </p:txBody>
      </p:sp>
      <p:pic>
        <p:nvPicPr>
          <p:cNvPr id="4" name="Picture 2" descr="http://www.prior.no/getfile.php/Prior/_PRODUKTER/%C3%A5_Gammel%20side/Oppskrifter/Pepperoini_omelett_2W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577129"/>
            <a:ext cx="2304256" cy="158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 descr="Bilderesultat for speltlompe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8100" y="-1752600"/>
            <a:ext cx="5715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6" name="AutoShape 4" descr="Bilderesultat for speltlompe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90500" y="-1600200"/>
            <a:ext cx="5715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1032" name="Picture 8" descr="Bilderesultat for speltlomp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519" y="836712"/>
            <a:ext cx="2370850" cy="157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ilderesultat for speltlompe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132" y="5301272"/>
            <a:ext cx="2113137" cy="1399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ilderesultat for proteinrundstykker">
            <a:hlinkClick r:id="rId9"/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100" b="4597"/>
          <a:stretch/>
        </p:blipFill>
        <p:spPr bwMode="auto">
          <a:xfrm>
            <a:off x="3587718" y="3861048"/>
            <a:ext cx="1589474" cy="168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ilderesultat for proteinrundstykker">
            <a:hlinkClick r:id="rId11"/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1" t="33935" r="30339" b="9063"/>
          <a:stretch/>
        </p:blipFill>
        <p:spPr bwMode="auto">
          <a:xfrm>
            <a:off x="4448884" y="5644950"/>
            <a:ext cx="1456616" cy="107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10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larhet">
  <a:themeElements>
    <a:clrScheme name="Klarhe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larh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428</TotalTime>
  <Words>88</Words>
  <Application>Microsoft Office PowerPoint</Application>
  <PresentationFormat>Skjermfremvisning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Klarhet</vt:lpstr>
      <vt:lpstr>Forslag til variasjon?</vt:lpstr>
      <vt:lpstr>Andre forslag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Gruppesamling 1</dc:title>
  <dc:creator>Thun, Ingvild</dc:creator>
  <cp:lastModifiedBy>Madsen, Andrea</cp:lastModifiedBy>
  <cp:revision>27</cp:revision>
  <cp:lastPrinted>2019-01-08T13:49:40Z</cp:lastPrinted>
  <dcterms:created xsi:type="dcterms:W3CDTF">2015-09-01T09:53:07Z</dcterms:created>
  <dcterms:modified xsi:type="dcterms:W3CDTF">2019-01-08T13:55:03Z</dcterms:modified>
</cp:coreProperties>
</file>