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7"/>
  </p:notesMasterIdLst>
  <p:handoutMasterIdLst>
    <p:handoutMasterId r:id="rId8"/>
  </p:handoutMasterIdLst>
  <p:sldIdLst>
    <p:sldId id="261" r:id="rId5"/>
    <p:sldId id="262" r:id="rId6"/>
  </p:sldIdLst>
  <p:sldSz cx="9144000" cy="6858000" type="screen4x3"/>
  <p:notesSz cx="6797675" cy="99282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ys stil 2 - aks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9B5B8-85A6-416B-A356-A9A49F5FF9DC}" type="datetimeFigureOut">
              <a:rPr lang="nb-NO" smtClean="0"/>
              <a:t>13.09.2019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5F36C-18EA-4D9A-9833-993A14C6D2B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6883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4EB97-D42A-42E8-98C7-95EC87449C32}" type="datetimeFigureOut">
              <a:rPr lang="nb-NO" smtClean="0"/>
              <a:t>13.09.2019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5DC8E1-91B0-4A5F-9F15-BCED3036E5D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3396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58888" y="1484313"/>
            <a:ext cx="6553200" cy="108108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>
          <a:xfrm>
            <a:off x="1259632" y="2708275"/>
            <a:ext cx="6624736" cy="865188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57908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258888" y="1484313"/>
            <a:ext cx="7273925" cy="1081087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58888" y="2852738"/>
            <a:ext cx="7345362" cy="355758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0933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 og innha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374223"/>
            <a:ext cx="6624736" cy="1038555"/>
          </a:xfrm>
          <a:prstGeom prst="rect">
            <a:avLst/>
          </a:prstGeom>
        </p:spPr>
        <p:txBody>
          <a:bodyPr/>
          <a:lstStyle>
            <a:lvl1pPr algn="l">
              <a:defRPr sz="3000" b="0">
                <a:solidFill>
                  <a:srgbClr val="00338D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0"/>
          </p:nvPr>
        </p:nvSpPr>
        <p:spPr>
          <a:xfrm>
            <a:off x="683569" y="1628800"/>
            <a:ext cx="7416824" cy="4392588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rgbClr val="00338D"/>
                </a:solidFill>
                <a:latin typeface="+mn-lt"/>
                <a:cs typeface="Arial" pitchFamily="34" charset="0"/>
              </a:defRPr>
            </a:lvl1pPr>
            <a:lvl2pPr>
              <a:defRPr sz="1800">
                <a:solidFill>
                  <a:srgbClr val="00338D"/>
                </a:solidFill>
                <a:latin typeface="+mn-lt"/>
                <a:cs typeface="Arial" pitchFamily="34" charset="0"/>
              </a:defRPr>
            </a:lvl2pPr>
            <a:lvl3pPr>
              <a:defRPr sz="1500">
                <a:solidFill>
                  <a:srgbClr val="00338D"/>
                </a:solidFill>
                <a:latin typeface="+mn-lt"/>
                <a:cs typeface="Arial" pitchFamily="34" charset="0"/>
              </a:defRPr>
            </a:lvl3pPr>
            <a:lvl4pPr>
              <a:defRPr>
                <a:solidFill>
                  <a:srgbClr val="00338D"/>
                </a:solidFill>
                <a:latin typeface="+mn-lt"/>
                <a:cs typeface="Arial" pitchFamily="34" charset="0"/>
              </a:defRPr>
            </a:lvl4pPr>
            <a:lvl5pPr>
              <a:defRPr>
                <a:solidFill>
                  <a:srgbClr val="00338D"/>
                </a:solidFill>
                <a:latin typeface="+mn-lt"/>
                <a:cs typeface="Arial" pitchFamily="34" charset="0"/>
              </a:defRPr>
            </a:lvl5pPr>
          </a:lstStyle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  <a:endParaRPr lang="nn-NO" noProof="0" dirty="0"/>
          </a:p>
        </p:txBody>
      </p:sp>
      <p:sp>
        <p:nvSpPr>
          <p:cNvPr id="5" name="Plassholder for dato 1"/>
          <p:cNvSpPr>
            <a:spLocks noGrp="1"/>
          </p:cNvSpPr>
          <p:nvPr>
            <p:ph type="dt" sz="half" idx="2"/>
          </p:nvPr>
        </p:nvSpPr>
        <p:spPr>
          <a:xfrm>
            <a:off x="7164289" y="6355536"/>
            <a:ext cx="9361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6B101-3BC7-446C-8B2C-B9B52B6F1948}" type="datetime1">
              <a:rPr lang="nb-NO" smtClean="0"/>
              <a:t>13.09.2019</a:t>
            </a:fld>
            <a:endParaRPr lang="nb-NO"/>
          </a:p>
        </p:txBody>
      </p:sp>
      <p:sp>
        <p:nvSpPr>
          <p:cNvPr id="6" name="Plassholder for lysbildenummer 4"/>
          <p:cNvSpPr>
            <a:spLocks noGrp="1"/>
          </p:cNvSpPr>
          <p:nvPr>
            <p:ph type="sldNum" sz="quarter" idx="4"/>
          </p:nvPr>
        </p:nvSpPr>
        <p:spPr>
          <a:xfrm>
            <a:off x="8244408" y="6356352"/>
            <a:ext cx="4423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01194-72E6-45CF-9942-7B359F3B706A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54075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Rett linje 5"/>
          <p:cNvCxnSpPr/>
          <p:nvPr/>
        </p:nvCxnSpPr>
        <p:spPr>
          <a:xfrm>
            <a:off x="1116013" y="1916113"/>
            <a:ext cx="0" cy="4999037"/>
          </a:xfrm>
          <a:prstGeom prst="line">
            <a:avLst/>
          </a:prstGeom>
          <a:ln w="57150" cap="rnd">
            <a:solidFill>
              <a:schemeClr val="tx2">
                <a:lumMod val="40000"/>
                <a:lumOff val="60000"/>
                <a:alpha val="6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1484313"/>
            <a:ext cx="7273925" cy="1081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 smtClean="0"/>
              <a:t>Klikk for å redigere tittelstil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2852738"/>
            <a:ext cx="7345362" cy="3557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nb-NO" altLang="nb-NO" smtClean="0"/>
          </a:p>
        </p:txBody>
      </p:sp>
      <p:pic>
        <p:nvPicPr>
          <p:cNvPr id="1029" name="Picture 9" descr="helse_stjerne_kuttet_langsmed_5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3573463"/>
            <a:ext cx="1881187" cy="328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181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algn="l" rtl="0" fontAlgn="base">
        <a:spcBef>
          <a:spcPct val="20000"/>
        </a:spcBef>
        <a:spcAft>
          <a:spcPct val="0"/>
        </a:spcAft>
        <a:defRPr kern="1200">
          <a:solidFill>
            <a:schemeClr val="bg1"/>
          </a:solidFill>
          <a:latin typeface="+mn-lt"/>
          <a:ea typeface="+mn-ea"/>
          <a:cs typeface="+mn-cs"/>
        </a:defRPr>
      </a:lvl2pPr>
      <a:lvl3pPr marL="914400" algn="l" rtl="0" fontAlgn="base">
        <a:spcBef>
          <a:spcPct val="20000"/>
        </a:spcBef>
        <a:spcAft>
          <a:spcPct val="0"/>
        </a:spcAft>
        <a:defRPr kern="1200">
          <a:solidFill>
            <a:schemeClr val="bg1"/>
          </a:solidFill>
          <a:latin typeface="+mn-lt"/>
          <a:ea typeface="+mn-ea"/>
          <a:cs typeface="+mn-cs"/>
        </a:defRPr>
      </a:lvl3pPr>
      <a:lvl4pPr marL="1371600" algn="l" rtl="0" fontAlgn="base">
        <a:spcBef>
          <a:spcPct val="20000"/>
        </a:spcBef>
        <a:spcAft>
          <a:spcPct val="0"/>
        </a:spcAft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1828800" algn="l" rtl="0" fontAlgn="base">
        <a:spcBef>
          <a:spcPct val="20000"/>
        </a:spcBef>
        <a:spcAft>
          <a:spcPct val="0"/>
        </a:spcAft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nutricia.no/nutridrink-protein/" TargetMode="External"/><Relationship Id="rId7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nutricia.no/nutridrink-protein/" TargetMode="External"/><Relationship Id="rId7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182283" y="137034"/>
            <a:ext cx="6624736" cy="1038555"/>
          </a:xfrm>
        </p:spPr>
        <p:txBody>
          <a:bodyPr anchor="b"/>
          <a:lstStyle/>
          <a:p>
            <a:r>
              <a:rPr lang="nb-NO" sz="3200" dirty="0" smtClean="0"/>
              <a:t>Proteinrike næringsdrikker</a:t>
            </a:r>
            <a:endParaRPr lang="nb-NO" sz="3200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2388658" y="1763404"/>
            <a:ext cx="5778642" cy="232225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nb-NO" altLang="nb-NO" dirty="0"/>
              <a:t>Første 4 uker: 1 proteinrik næringsdrikk </a:t>
            </a:r>
            <a:r>
              <a:rPr lang="nb-NO" altLang="nb-NO" u="sng" dirty="0"/>
              <a:t>hver </a:t>
            </a:r>
            <a:r>
              <a:rPr lang="nb-NO" altLang="nb-NO" u="sng" dirty="0" smtClean="0"/>
              <a:t>dag</a:t>
            </a:r>
            <a:endParaRPr lang="nb-NO" altLang="nb-NO" sz="900" u="sng" dirty="0"/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 smtClean="0"/>
              <a:t> </a:t>
            </a:r>
            <a:r>
              <a:rPr lang="nb-NO" altLang="nb-NO" sz="1350" dirty="0" err="1" smtClean="0"/>
              <a:t>Nutridrink</a:t>
            </a:r>
            <a:r>
              <a:rPr lang="nb-NO" altLang="nb-NO" sz="1350" dirty="0" smtClean="0"/>
              <a:t>  </a:t>
            </a:r>
            <a:r>
              <a:rPr lang="nb-NO" altLang="nb-NO" sz="1350" dirty="0"/>
              <a:t>protein</a:t>
            </a:r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 smtClean="0"/>
              <a:t> </a:t>
            </a:r>
            <a:r>
              <a:rPr lang="nb-NO" altLang="nb-NO" sz="1350" dirty="0" err="1" smtClean="0"/>
              <a:t>Nutridrink</a:t>
            </a:r>
            <a:r>
              <a:rPr lang="nb-NO" altLang="nb-NO" sz="1350" dirty="0" smtClean="0"/>
              <a:t> </a:t>
            </a:r>
            <a:r>
              <a:rPr lang="nb-NO" altLang="nb-NO" sz="1350" dirty="0">
                <a:sym typeface="Wingdings" panose="05000000000000000000" pitchFamily="2" charset="2"/>
              </a:rPr>
              <a:t>Compact Protein</a:t>
            </a:r>
            <a:endParaRPr lang="nb-NO" altLang="nb-NO" sz="1350" dirty="0"/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 smtClean="0"/>
              <a:t> </a:t>
            </a:r>
            <a:r>
              <a:rPr lang="nb-NO" altLang="nb-NO" sz="1350" dirty="0" err="1" smtClean="0"/>
              <a:t>Fresubin</a:t>
            </a:r>
            <a:r>
              <a:rPr lang="nb-NO" altLang="nb-NO" sz="1350" dirty="0" smtClean="0"/>
              <a:t> </a:t>
            </a:r>
            <a:r>
              <a:rPr lang="nb-NO" altLang="nb-NO" sz="1350" dirty="0"/>
              <a:t>Protein Energy Drink</a:t>
            </a:r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 smtClean="0"/>
              <a:t> Resource </a:t>
            </a:r>
            <a:r>
              <a:rPr lang="nb-NO" altLang="nb-NO" sz="1350" dirty="0"/>
              <a:t>Senior Aktiv/Protein </a:t>
            </a:r>
            <a:r>
              <a:rPr lang="nb-NO" altLang="nb-NO" sz="1350" dirty="0"/>
              <a:t/>
            </a:r>
            <a:br>
              <a:rPr lang="nb-NO" altLang="nb-NO" sz="1350" dirty="0"/>
            </a:b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4C6B101-3BC7-446C-8B2C-B9B52B6F1948}" type="datetime1">
              <a:rPr lang="nb-NO" smtClean="0"/>
              <a:t>13.09.2019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E01194-72E6-45CF-9942-7B359F3B706A}" type="slidenum">
              <a:rPr lang="nb-NO" smtClean="0"/>
              <a:t>1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TekstSylinder 1"/>
          <p:cNvSpPr txBox="1">
            <a:spLocks noChangeArrowheads="1"/>
          </p:cNvSpPr>
          <p:nvPr/>
        </p:nvSpPr>
        <p:spPr bwMode="auto">
          <a:xfrm>
            <a:off x="2750305" y="5835396"/>
            <a:ext cx="39603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14991"/>
              </a:buClr>
              <a:buSzPct val="75000"/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3388"/>
              </a:buClr>
              <a:buSzPct val="120000"/>
              <a:buFont typeface="Times" panose="02020603050405020304" pitchFamily="18" charset="0"/>
              <a:buChar char="•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3388"/>
              </a:buClr>
              <a:buSzPct val="100000"/>
              <a:buFont typeface="Times" panose="02020603050405020304" pitchFamily="18" charset="0"/>
              <a:buChar char="-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88"/>
              </a:buClr>
              <a:buSzPct val="100000"/>
              <a:buFont typeface="Times" panose="02020603050405020304" pitchFamily="18" charset="0"/>
              <a:buAutoNum type="alphaUcPeriod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En boks = </a:t>
            </a: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18-20 </a:t>
            </a: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g </a:t>
            </a: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protein/250-300kcal</a:t>
            </a:r>
            <a:endParaRPr lang="nb-NO" altLang="nb-NO" sz="1800" dirty="0">
              <a:solidFill>
                <a:srgbClr val="C00000"/>
              </a:solidFill>
              <a:latin typeface="Times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9" name="Bild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6" t="3012" r="22256" b="4642"/>
          <a:stretch>
            <a:fillRect/>
          </a:stretch>
        </p:blipFill>
        <p:spPr bwMode="auto">
          <a:xfrm>
            <a:off x="7773535" y="2362617"/>
            <a:ext cx="777384" cy="1619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Nutridrin_protein_mokk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6960" y="3831632"/>
            <a:ext cx="866133" cy="1730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374752" y="2441542"/>
            <a:ext cx="896386" cy="824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r>
              <a:rPr lang="nb-NO" sz="1400" dirty="0">
                <a:latin typeface="Times" charset="0"/>
              </a:rPr>
              <a:t>Lite eller</a:t>
            </a:r>
          </a:p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r>
              <a:rPr lang="nb-NO" sz="1400" dirty="0">
                <a:latin typeface="Times" charset="0"/>
              </a:rPr>
              <a:t>ingenting </a:t>
            </a:r>
          </a:p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r>
              <a:rPr lang="nb-NO" sz="1400" dirty="0">
                <a:latin typeface="Times" charset="0"/>
              </a:rPr>
              <a:t>laktose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2419733" y="2608683"/>
            <a:ext cx="389986" cy="639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sz="1350">
              <a:latin typeface="Times" charset="0"/>
              <a:ea typeface="ＭＳ Ｐゴシック" charset="0"/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2419733" y="2608683"/>
            <a:ext cx="394602" cy="2999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sz="1350">
              <a:latin typeface="Times" charset="0"/>
              <a:ea typeface="ＭＳ Ｐゴシック" charset="0"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V="1">
            <a:off x="2415117" y="2608683"/>
            <a:ext cx="336397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sz="1350">
              <a:latin typeface="Times" charset="0"/>
              <a:ea typeface="ＭＳ Ｐゴシック" charset="0"/>
            </a:endParaRPr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0" r="27726"/>
          <a:stretch/>
        </p:blipFill>
        <p:spPr>
          <a:xfrm>
            <a:off x="5955756" y="3839818"/>
            <a:ext cx="919935" cy="1820433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92" r="26012"/>
          <a:stretch/>
        </p:blipFill>
        <p:spPr>
          <a:xfrm>
            <a:off x="1785317" y="3704526"/>
            <a:ext cx="817070" cy="1955725"/>
          </a:xfrm>
          <a:prstGeom prst="rect">
            <a:avLst/>
          </a:prstGeom>
        </p:spPr>
      </p:pic>
      <p:pic>
        <p:nvPicPr>
          <p:cNvPr id="18" name="Bild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8" r="19683" b="11972"/>
          <a:stretch/>
        </p:blipFill>
        <p:spPr>
          <a:xfrm>
            <a:off x="3137965" y="3775930"/>
            <a:ext cx="879686" cy="176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59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anchor="b"/>
          <a:lstStyle/>
          <a:p>
            <a:r>
              <a:rPr lang="nb-NO" dirty="0" smtClean="0"/>
              <a:t>Proteinrike næringsdrikker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0"/>
          </p:nvPr>
        </p:nvSpPr>
        <p:spPr>
          <a:xfrm>
            <a:off x="1655676" y="2078850"/>
            <a:ext cx="5778642" cy="2322258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nb-NO" altLang="nb-NO" dirty="0"/>
              <a:t>Første 4 uker: 1 proteinrik næringsdrikk </a:t>
            </a:r>
            <a:r>
              <a:rPr lang="nb-NO" altLang="nb-NO" u="sng" dirty="0"/>
              <a:t>hver </a:t>
            </a:r>
            <a:r>
              <a:rPr lang="nb-NO" altLang="nb-NO" u="sng" dirty="0" smtClean="0"/>
              <a:t>dag</a:t>
            </a:r>
            <a:endParaRPr lang="nb-NO" altLang="nb-NO" sz="900" u="sng" dirty="0"/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 err="1"/>
              <a:t>Nutridrink</a:t>
            </a:r>
            <a:r>
              <a:rPr lang="nb-NO" altLang="nb-NO" sz="1350" dirty="0"/>
              <a:t>  protein</a:t>
            </a:r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 err="1"/>
              <a:t>Nutridrink</a:t>
            </a:r>
            <a:r>
              <a:rPr lang="nb-NO" altLang="nb-NO" sz="1350" dirty="0"/>
              <a:t> </a:t>
            </a:r>
            <a:r>
              <a:rPr lang="nb-NO" altLang="nb-NO" sz="1350" dirty="0">
                <a:sym typeface="Wingdings" panose="05000000000000000000" pitchFamily="2" charset="2"/>
              </a:rPr>
              <a:t>Compact Protein</a:t>
            </a:r>
            <a:endParaRPr lang="nb-NO" altLang="nb-NO" sz="1350" dirty="0"/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 err="1"/>
              <a:t>Fresubin</a:t>
            </a:r>
            <a:r>
              <a:rPr lang="nb-NO" altLang="nb-NO" sz="1350" dirty="0"/>
              <a:t> Protein Energy Drink</a:t>
            </a:r>
          </a:p>
          <a:p>
            <a:pPr lvl="1">
              <a:lnSpc>
                <a:spcPct val="150000"/>
              </a:lnSpc>
              <a:buFont typeface="Times"/>
              <a:buChar char="•"/>
              <a:defRPr/>
            </a:pPr>
            <a:r>
              <a:rPr lang="nb-NO" altLang="nb-NO" sz="1350" dirty="0"/>
              <a:t>Resource Senior Aktiv/Protein </a:t>
            </a:r>
            <a:r>
              <a:rPr lang="nb-NO" altLang="nb-NO" sz="1350" dirty="0"/>
              <a:t/>
            </a:r>
            <a:br>
              <a:rPr lang="nb-NO" altLang="nb-NO" sz="1350" dirty="0"/>
            </a:b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4C6B101-3BC7-446C-8B2C-B9B52B6F1948}" type="datetime1">
              <a:rPr lang="nb-NO" smtClean="0"/>
              <a:t>13.09.2019</a:t>
            </a:fld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DE01194-72E6-45CF-9942-7B359F3B706A}" type="slidenum">
              <a:rPr lang="nb-NO" smtClean="0"/>
              <a:t>2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TekstSylinder 1"/>
          <p:cNvSpPr txBox="1">
            <a:spLocks noChangeArrowheads="1"/>
          </p:cNvSpPr>
          <p:nvPr/>
        </p:nvSpPr>
        <p:spPr bwMode="auto">
          <a:xfrm>
            <a:off x="2711033" y="4656863"/>
            <a:ext cx="396038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214991"/>
              </a:buClr>
              <a:buSzPct val="75000"/>
              <a:defRPr sz="2400" b="1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3388"/>
              </a:buClr>
              <a:buSzPct val="120000"/>
              <a:buFont typeface="Times" panose="02020603050405020304" pitchFamily="18" charset="0"/>
              <a:buChar char="•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3388"/>
              </a:buClr>
              <a:buSzPct val="100000"/>
              <a:buFont typeface="Times" panose="02020603050405020304" pitchFamily="18" charset="0"/>
              <a:buChar char="-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003388"/>
              </a:buClr>
              <a:buSzPct val="100000"/>
              <a:buFont typeface="Times" panose="02020603050405020304" pitchFamily="18" charset="0"/>
              <a:buAutoNum type="alphaUcPeriod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88"/>
              </a:buClr>
              <a:buSzPct val="100000"/>
              <a:buFont typeface="Times" panose="02020603050405020304" pitchFamily="18" charset="0"/>
              <a:buAutoNum type="alphaLcParenR"/>
              <a:defRPr sz="2000" b="1">
                <a:solidFill>
                  <a:srgbClr val="333333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En boks = </a:t>
            </a: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18-20 </a:t>
            </a: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g </a:t>
            </a:r>
            <a:r>
              <a:rPr lang="nb-NO" altLang="nb-NO" sz="1800" dirty="0">
                <a:solidFill>
                  <a:srgbClr val="C00000"/>
                </a:solidFill>
                <a:latin typeface="Times" panose="02020603050405020304" pitchFamily="18" charset="0"/>
                <a:ea typeface="MS PGothic" panose="020B0600070205080204" pitchFamily="34" charset="-128"/>
              </a:rPr>
              <a:t>protein/250-300kcal</a:t>
            </a:r>
            <a:endParaRPr lang="nb-NO" altLang="nb-NO" sz="1800" dirty="0">
              <a:solidFill>
                <a:srgbClr val="C00000"/>
              </a:solidFill>
              <a:latin typeface="Times" panose="02020603050405020304" pitchFamily="18" charset="0"/>
              <a:ea typeface="MS PGothic" panose="020B0600070205080204" pitchFamily="34" charset="-128"/>
            </a:endParaRPr>
          </a:p>
        </p:txBody>
      </p:sp>
      <p:pic>
        <p:nvPicPr>
          <p:cNvPr id="9" name="Bild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56" t="3012" r="22256" b="4642"/>
          <a:stretch>
            <a:fillRect/>
          </a:stretch>
        </p:blipFill>
        <p:spPr bwMode="auto">
          <a:xfrm>
            <a:off x="5333166" y="3052192"/>
            <a:ext cx="598884" cy="124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Nutridrin_protein_mokka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7027" y="2576906"/>
            <a:ext cx="795338" cy="1589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859887" y="2685397"/>
            <a:ext cx="692944" cy="64171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r>
              <a:rPr lang="nb-NO" sz="1050" dirty="0">
                <a:latin typeface="Times" charset="0"/>
              </a:rPr>
              <a:t>Lite eller</a:t>
            </a:r>
          </a:p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r>
              <a:rPr lang="nb-NO" sz="1050" dirty="0">
                <a:latin typeface="Times" charset="0"/>
              </a:rPr>
              <a:t>ingenting </a:t>
            </a:r>
          </a:p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r>
              <a:rPr lang="nb-NO" sz="1050" dirty="0">
                <a:latin typeface="Times" charset="0"/>
              </a:rPr>
              <a:t>laktose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>
            <a:off x="1611036" y="2994960"/>
            <a:ext cx="389986" cy="63919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sz="1350">
              <a:latin typeface="Times" charset="0"/>
              <a:ea typeface="ＭＳ Ｐゴシック" charset="0"/>
            </a:endParaRPr>
          </a:p>
        </p:txBody>
      </p:sp>
      <p:sp>
        <p:nvSpPr>
          <p:cNvPr id="14" name="Line 6"/>
          <p:cNvSpPr>
            <a:spLocks noChangeShapeType="1"/>
          </p:cNvSpPr>
          <p:nvPr/>
        </p:nvSpPr>
        <p:spPr bwMode="auto">
          <a:xfrm>
            <a:off x="1606419" y="2994958"/>
            <a:ext cx="394602" cy="2999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sz="1350">
              <a:latin typeface="Times" charset="0"/>
              <a:ea typeface="ＭＳ Ｐゴシック" charset="0"/>
            </a:endParaRPr>
          </a:p>
        </p:txBody>
      </p:sp>
      <p:sp>
        <p:nvSpPr>
          <p:cNvPr id="15" name="Line 6"/>
          <p:cNvSpPr>
            <a:spLocks noChangeShapeType="1"/>
          </p:cNvSpPr>
          <p:nvPr/>
        </p:nvSpPr>
        <p:spPr bwMode="auto">
          <a:xfrm flipV="1">
            <a:off x="1606419" y="2994959"/>
            <a:ext cx="336397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buClr>
                <a:srgbClr val="214991"/>
              </a:buClr>
              <a:buSzPct val="75000"/>
              <a:defRPr/>
            </a:pPr>
            <a:endParaRPr lang="nb-NO" sz="1350">
              <a:latin typeface="Times" charset="0"/>
              <a:ea typeface="ＭＳ Ｐゴシック" charset="0"/>
            </a:endParaRPr>
          </a:p>
        </p:txBody>
      </p:sp>
      <p:pic>
        <p:nvPicPr>
          <p:cNvPr id="16" name="Bilde 15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0" r="27726"/>
          <a:stretch/>
        </p:blipFill>
        <p:spPr>
          <a:xfrm>
            <a:off x="6865018" y="4041229"/>
            <a:ext cx="745801" cy="1475845"/>
          </a:xfrm>
          <a:prstGeom prst="rect">
            <a:avLst/>
          </a:prstGeom>
        </p:spPr>
      </p:pic>
      <p:pic>
        <p:nvPicPr>
          <p:cNvPr id="17" name="Bilde 16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92" r="26012"/>
          <a:stretch/>
        </p:blipFill>
        <p:spPr>
          <a:xfrm>
            <a:off x="1339574" y="3849025"/>
            <a:ext cx="612189" cy="1465325"/>
          </a:xfrm>
          <a:prstGeom prst="rect">
            <a:avLst/>
          </a:prstGeom>
        </p:spPr>
      </p:pic>
      <p:pic>
        <p:nvPicPr>
          <p:cNvPr id="18" name="Bilde 1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28" r="19683" b="11972"/>
          <a:stretch/>
        </p:blipFill>
        <p:spPr>
          <a:xfrm>
            <a:off x="1884945" y="4076077"/>
            <a:ext cx="702079" cy="140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14191"/>
      </p:ext>
    </p:extLst>
  </p:cSld>
  <p:clrMapOvr>
    <a:masterClrMapping/>
  </p:clrMapOvr>
</p:sld>
</file>

<file path=ppt/theme/theme1.xml><?xml version="1.0" encoding="utf-8"?>
<a:theme xmlns:a="http://schemas.openxmlformats.org/drawingml/2006/main" name="HMN_mal_bokmå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7C0E4DF11197348AC3A1129FA4CE9AF" ma:contentTypeVersion="0" ma:contentTypeDescription="Opprett et nytt dokument." ma:contentTypeScope="" ma:versionID="c16d21b30dfb7e9b53c5925bc3b65968">
  <xsd:schema xmlns:xsd="http://www.w3.org/2001/XMLSchema" xmlns:p="http://schemas.microsoft.com/office/2006/metadata/properties" targetNamespace="http://schemas.microsoft.com/office/2006/metadata/properties" ma:root="true" ma:fieldsID="ebed2e9da880fd1116f4cada8ffe3c2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 ma:readOnly="tru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C2009C5-8AF6-4F36-954E-A9C76CD518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3A5290-3740-4EE6-BD18-A9260A2FE4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DC91F8F-676D-4488-AD9D-88D0B66AA43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 Helse Møre og Romsdal (2)</Template>
  <TotalTime>47</TotalTime>
  <Words>74</Words>
  <Application>Microsoft Office PowerPoint</Application>
  <PresentationFormat>Skjermfremvisning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9" baseType="lpstr">
      <vt:lpstr>ＭＳ Ｐゴシック</vt:lpstr>
      <vt:lpstr>ＭＳ Ｐゴシック</vt:lpstr>
      <vt:lpstr>Arial</vt:lpstr>
      <vt:lpstr>Calibri</vt:lpstr>
      <vt:lpstr>Times</vt:lpstr>
      <vt:lpstr>Wingdings</vt:lpstr>
      <vt:lpstr>HMN_mal_bokmål</vt:lpstr>
      <vt:lpstr>Proteinrike næringsdrikker</vt:lpstr>
      <vt:lpstr>Proteinrike næringsdrikker</vt:lpstr>
    </vt:vector>
  </TitlesOfParts>
  <Company>Helse Midt-Norge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Giske, Carina</dc:creator>
  <cp:lastModifiedBy>Thun, Ingvild</cp:lastModifiedBy>
  <cp:revision>12</cp:revision>
  <cp:lastPrinted>2019-09-13T06:40:44Z</cp:lastPrinted>
  <dcterms:created xsi:type="dcterms:W3CDTF">2017-09-14T09:12:21Z</dcterms:created>
  <dcterms:modified xsi:type="dcterms:W3CDTF">2019-09-13T06:52:04Z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0x01010087C0E4DF11197348AC3A1129FA4CE9AF</vt:lpwstr>
  </property>
</Properties>
</file>