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 id="2147483648" r:id="rId5"/>
    <p:sldMasterId id="2147483661" r:id="rId6"/>
  </p:sldMasterIdLst>
  <p:notesMasterIdLst>
    <p:notesMasterId r:id="rId17"/>
  </p:notesMasterIdLst>
  <p:sldIdLst>
    <p:sldId id="258" r:id="rId7"/>
    <p:sldId id="256" r:id="rId8"/>
    <p:sldId id="259" r:id="rId9"/>
    <p:sldId id="265" r:id="rId10"/>
    <p:sldId id="266" r:id="rId11"/>
    <p:sldId id="260" r:id="rId12"/>
    <p:sldId id="267" r:id="rId13"/>
    <p:sldId id="261" r:id="rId14"/>
    <p:sldId id="263" r:id="rId15"/>
    <p:sldId id="264" r:id="rId16"/>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 stil 2 - aks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50" autoAdjust="0"/>
  </p:normalViewPr>
  <p:slideViewPr>
    <p:cSldViewPr>
      <p:cViewPr varScale="1">
        <p:scale>
          <a:sx n="100" d="100"/>
          <a:sy n="100" d="100"/>
        </p:scale>
        <p:origin x="13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04EB97-D42A-42E8-98C7-95EC87449C32}" type="datetimeFigureOut">
              <a:rPr lang="nb-NO" smtClean="0"/>
              <a:t>24.06.2020</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5DC8E1-91B0-4A5F-9F15-BCED3036E5D6}" type="slidenum">
              <a:rPr lang="nb-NO" smtClean="0"/>
              <a:t>‹#›</a:t>
            </a:fld>
            <a:endParaRPr lang="nb-NO"/>
          </a:p>
        </p:txBody>
      </p:sp>
    </p:spTree>
    <p:extLst>
      <p:ext uri="{BB962C8B-B14F-4D97-AF65-F5344CB8AC3E}">
        <p14:creationId xmlns:p14="http://schemas.microsoft.com/office/powerpoint/2010/main" val="4339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11225">
              <a:defRPr sz="2000" b="1">
                <a:solidFill>
                  <a:schemeClr val="bg2"/>
                </a:solidFill>
                <a:latin typeface="Garamond" pitchFamily="18" charset="0"/>
              </a:defRPr>
            </a:lvl1pPr>
            <a:lvl2pPr marL="742950" indent="-285750" defTabSz="911225">
              <a:defRPr sz="2000" b="1">
                <a:solidFill>
                  <a:schemeClr val="bg2"/>
                </a:solidFill>
                <a:latin typeface="Garamond" pitchFamily="18" charset="0"/>
              </a:defRPr>
            </a:lvl2pPr>
            <a:lvl3pPr marL="1143000" indent="-228600" defTabSz="911225">
              <a:defRPr sz="2000" b="1">
                <a:solidFill>
                  <a:schemeClr val="bg2"/>
                </a:solidFill>
                <a:latin typeface="Garamond" pitchFamily="18" charset="0"/>
              </a:defRPr>
            </a:lvl3pPr>
            <a:lvl4pPr marL="1600200" indent="-228600" defTabSz="911225">
              <a:defRPr sz="2000" b="1">
                <a:solidFill>
                  <a:schemeClr val="bg2"/>
                </a:solidFill>
                <a:latin typeface="Garamond" pitchFamily="18" charset="0"/>
              </a:defRPr>
            </a:lvl4pPr>
            <a:lvl5pPr marL="2057400" indent="-228600" defTabSz="911225">
              <a:defRPr sz="2000" b="1">
                <a:solidFill>
                  <a:schemeClr val="bg2"/>
                </a:solidFill>
                <a:latin typeface="Garamond" pitchFamily="18" charset="0"/>
              </a:defRPr>
            </a:lvl5pPr>
            <a:lvl6pPr marL="2514600" indent="-228600" defTabSz="911225" eaLnBrk="0" fontAlgn="base" hangingPunct="0">
              <a:spcBef>
                <a:spcPct val="50000"/>
              </a:spcBef>
              <a:spcAft>
                <a:spcPct val="0"/>
              </a:spcAft>
              <a:defRPr sz="2000" b="1">
                <a:solidFill>
                  <a:schemeClr val="bg2"/>
                </a:solidFill>
                <a:latin typeface="Garamond" pitchFamily="18" charset="0"/>
              </a:defRPr>
            </a:lvl6pPr>
            <a:lvl7pPr marL="2971800" indent="-228600" defTabSz="911225" eaLnBrk="0" fontAlgn="base" hangingPunct="0">
              <a:spcBef>
                <a:spcPct val="50000"/>
              </a:spcBef>
              <a:spcAft>
                <a:spcPct val="0"/>
              </a:spcAft>
              <a:defRPr sz="2000" b="1">
                <a:solidFill>
                  <a:schemeClr val="bg2"/>
                </a:solidFill>
                <a:latin typeface="Garamond" pitchFamily="18" charset="0"/>
              </a:defRPr>
            </a:lvl7pPr>
            <a:lvl8pPr marL="3429000" indent="-228600" defTabSz="911225" eaLnBrk="0" fontAlgn="base" hangingPunct="0">
              <a:spcBef>
                <a:spcPct val="50000"/>
              </a:spcBef>
              <a:spcAft>
                <a:spcPct val="0"/>
              </a:spcAft>
              <a:defRPr sz="2000" b="1">
                <a:solidFill>
                  <a:schemeClr val="bg2"/>
                </a:solidFill>
                <a:latin typeface="Garamond" pitchFamily="18" charset="0"/>
              </a:defRPr>
            </a:lvl8pPr>
            <a:lvl9pPr marL="3886200" indent="-228600" defTabSz="911225" eaLnBrk="0" fontAlgn="base" hangingPunct="0">
              <a:spcBef>
                <a:spcPct val="50000"/>
              </a:spcBef>
              <a:spcAft>
                <a:spcPct val="0"/>
              </a:spcAft>
              <a:defRPr sz="2000" b="1">
                <a:solidFill>
                  <a:schemeClr val="bg2"/>
                </a:solidFill>
                <a:latin typeface="Garamond" pitchFamily="18" charset="0"/>
              </a:defRPr>
            </a:lvl9pPr>
          </a:lstStyle>
          <a:p>
            <a:fld id="{4D3C30C7-3E27-4484-8F99-7DEFFD44AE90}" type="slidenum">
              <a:rPr lang="en-GB" altLang="nb-NO" sz="1200">
                <a:solidFill>
                  <a:srgbClr val="EEECE1"/>
                </a:solidFill>
              </a:rPr>
              <a:pPr/>
              <a:t>1</a:t>
            </a:fld>
            <a:endParaRPr lang="en-GB" altLang="nb-NO" sz="1200">
              <a:solidFill>
                <a:srgbClr val="EEECE1"/>
              </a:solidFill>
            </a:endParaRPr>
          </a:p>
        </p:txBody>
      </p:sp>
      <p:sp>
        <p:nvSpPr>
          <p:cNvPr id="15363" name="Rectangle 2"/>
          <p:cNvSpPr>
            <a:spLocks noGrp="1" noRot="1" noChangeAspect="1" noChangeArrowheads="1" noTextEdit="1"/>
          </p:cNvSpPr>
          <p:nvPr>
            <p:ph type="sldImg"/>
          </p:nvPr>
        </p:nvSpPr>
        <p:spPr>
          <a:xfrm>
            <a:off x="919163" y="744538"/>
            <a:ext cx="4960937" cy="3722687"/>
          </a:xfrm>
          <a:ln/>
        </p:spPr>
      </p:sp>
      <p:sp>
        <p:nvSpPr>
          <p:cNvPr id="15364" name="Rectangle 3"/>
          <p:cNvSpPr>
            <a:spLocks noGrp="1" noChangeArrowheads="1"/>
          </p:cNvSpPr>
          <p:nvPr>
            <p:ph type="body" idx="1"/>
          </p:nvPr>
        </p:nvSpPr>
        <p:spPr>
          <a:xfrm>
            <a:off x="679986" y="4714339"/>
            <a:ext cx="5437704" cy="4467685"/>
          </a:xfrm>
          <a:noFill/>
        </p:spPr>
        <p:txBody>
          <a:bodyPr/>
          <a:lstStyle/>
          <a:p>
            <a:pPr eaLnBrk="1" hangingPunct="1"/>
            <a:r>
              <a:rPr lang="nb-NO" altLang="nb-NO" dirty="0" smtClean="0"/>
              <a:t>(Bruk</a:t>
            </a:r>
            <a:r>
              <a:rPr lang="nb-NO" altLang="nb-NO" baseline="0" dirty="0" smtClean="0"/>
              <a:t> «sola» fra tema 1, trekk inn denne når det passer sånn, </a:t>
            </a:r>
            <a:r>
              <a:rPr lang="nb-NO" altLang="nb-NO" baseline="0" dirty="0" err="1" smtClean="0"/>
              <a:t>f.eks</a:t>
            </a:r>
            <a:r>
              <a:rPr lang="nb-NO" altLang="nb-NO" baseline="0" dirty="0" smtClean="0"/>
              <a:t> under samtalen om «hvordan det blir å komme heim».  </a:t>
            </a:r>
            <a:endParaRPr lang="nb-NO" altLang="nb-NO"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Dette</a:t>
            </a:r>
            <a:r>
              <a:rPr lang="nb-NO" baseline="0" dirty="0" smtClean="0"/>
              <a:t> kan være stikkord i forkant av «soloppgaven», spesielt hvis deltagerne er en «stille gruppe».</a:t>
            </a:r>
            <a:endParaRPr lang="nb-NO" dirty="0"/>
          </a:p>
        </p:txBody>
      </p:sp>
      <p:sp>
        <p:nvSpPr>
          <p:cNvPr id="4" name="Plassholder for lysbildenummer 3"/>
          <p:cNvSpPr>
            <a:spLocks noGrp="1"/>
          </p:cNvSpPr>
          <p:nvPr>
            <p:ph type="sldNum" sz="quarter" idx="10"/>
          </p:nvPr>
        </p:nvSpPr>
        <p:spPr/>
        <p:txBody>
          <a:bodyPr/>
          <a:lstStyle/>
          <a:p>
            <a:fld id="{465DC8E1-91B0-4A5F-9F15-BCED3036E5D6}" type="slidenum">
              <a:rPr lang="nb-NO" smtClean="0"/>
              <a:t>3</a:t>
            </a:fld>
            <a:endParaRPr lang="nb-NO"/>
          </a:p>
        </p:txBody>
      </p:sp>
    </p:spTree>
    <p:extLst>
      <p:ext uri="{BB962C8B-B14F-4D97-AF65-F5344CB8AC3E}">
        <p14:creationId xmlns:p14="http://schemas.microsoft.com/office/powerpoint/2010/main" val="170111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smtClean="0">
                <a:solidFill>
                  <a:srgbClr val="FF0000"/>
                </a:solidFill>
              </a:rPr>
              <a:t>Bruk av permisjon kan nevnes her. </a:t>
            </a:r>
          </a:p>
          <a:p>
            <a:endParaRPr lang="nb-NO" dirty="0"/>
          </a:p>
        </p:txBody>
      </p:sp>
      <p:sp>
        <p:nvSpPr>
          <p:cNvPr id="4" name="Plassholder for lysbildenummer 3"/>
          <p:cNvSpPr>
            <a:spLocks noGrp="1"/>
          </p:cNvSpPr>
          <p:nvPr>
            <p:ph type="sldNum" sz="quarter" idx="10"/>
          </p:nvPr>
        </p:nvSpPr>
        <p:spPr/>
        <p:txBody>
          <a:bodyPr/>
          <a:lstStyle/>
          <a:p>
            <a:fld id="{465DC8E1-91B0-4A5F-9F15-BCED3036E5D6}" type="slidenum">
              <a:rPr lang="nb-NO" smtClean="0"/>
              <a:t>4</a:t>
            </a:fld>
            <a:endParaRPr lang="nb-NO"/>
          </a:p>
        </p:txBody>
      </p:sp>
    </p:spTree>
    <p:extLst>
      <p:ext uri="{BB962C8B-B14F-4D97-AF65-F5344CB8AC3E}">
        <p14:creationId xmlns:p14="http://schemas.microsoft.com/office/powerpoint/2010/main" val="324984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Hvis det er utfordringer /usikkerhet i forhold til det med samliv</a:t>
            </a:r>
            <a:r>
              <a:rPr lang="nb-NO" baseline="0" dirty="0" smtClean="0"/>
              <a:t>, er det greit å vite at det kan tas opp med teamet. Vi har også personer i avdelingen som har et ekstra ansvar slik at det kan snakkes med andre enn de i teamet hvis det kjennes bedre.  </a:t>
            </a:r>
            <a:endParaRPr lang="nb-NO" dirty="0"/>
          </a:p>
        </p:txBody>
      </p:sp>
      <p:sp>
        <p:nvSpPr>
          <p:cNvPr id="4" name="Plassholder for lysbildenummer 3"/>
          <p:cNvSpPr>
            <a:spLocks noGrp="1"/>
          </p:cNvSpPr>
          <p:nvPr>
            <p:ph type="sldNum" sz="quarter" idx="10"/>
          </p:nvPr>
        </p:nvSpPr>
        <p:spPr/>
        <p:txBody>
          <a:bodyPr/>
          <a:lstStyle/>
          <a:p>
            <a:fld id="{465DC8E1-91B0-4A5F-9F15-BCED3036E5D6}" type="slidenum">
              <a:rPr lang="nb-NO" smtClean="0"/>
              <a:t>6</a:t>
            </a:fld>
            <a:endParaRPr lang="nb-NO"/>
          </a:p>
        </p:txBody>
      </p:sp>
    </p:spTree>
    <p:extLst>
      <p:ext uri="{BB962C8B-B14F-4D97-AF65-F5344CB8AC3E}">
        <p14:creationId xmlns:p14="http://schemas.microsoft.com/office/powerpoint/2010/main" val="2559585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Trygghet er viktig</a:t>
            </a:r>
          </a:p>
          <a:p>
            <a:r>
              <a:rPr lang="nb-NO" dirty="0" smtClean="0"/>
              <a:t>Overganger</a:t>
            </a:r>
            <a:r>
              <a:rPr lang="nb-NO" baseline="0" dirty="0" smtClean="0"/>
              <a:t> </a:t>
            </a:r>
            <a:r>
              <a:rPr lang="nb-NO" baseline="0" smtClean="0"/>
              <a:t>til kommunen</a:t>
            </a:r>
            <a:endParaRPr lang="nb-NO"/>
          </a:p>
        </p:txBody>
      </p:sp>
      <p:sp>
        <p:nvSpPr>
          <p:cNvPr id="4" name="Plassholder for lysbildenummer 3"/>
          <p:cNvSpPr>
            <a:spLocks noGrp="1"/>
          </p:cNvSpPr>
          <p:nvPr>
            <p:ph type="sldNum" sz="quarter" idx="10"/>
          </p:nvPr>
        </p:nvSpPr>
        <p:spPr/>
        <p:txBody>
          <a:bodyPr/>
          <a:lstStyle/>
          <a:p>
            <a:fld id="{465DC8E1-91B0-4A5F-9F15-BCED3036E5D6}" type="slidenum">
              <a:rPr lang="nb-NO" smtClean="0"/>
              <a:t>10</a:t>
            </a:fld>
            <a:endParaRPr lang="nb-NO"/>
          </a:p>
        </p:txBody>
      </p:sp>
    </p:spTree>
    <p:extLst>
      <p:ext uri="{BB962C8B-B14F-4D97-AF65-F5344CB8AC3E}">
        <p14:creationId xmlns:p14="http://schemas.microsoft.com/office/powerpoint/2010/main" val="381474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acintosh%20HD:Users:tore:Documents:2.Arbeid:Helse%20Nord-Tr&#248;ndelag:5360%20HNT%20PP%20skisse%20m%20psy%20Folder:bakgr%20HNT%201.jpg" TargetMode="External"/><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1258888" y="1484313"/>
            <a:ext cx="6553200" cy="1081087"/>
          </a:xfrm>
          <a:prstGeom prst="rect">
            <a:avLst/>
          </a:prstGeom>
        </p:spPr>
        <p:txBody>
          <a:bodyPr/>
          <a:lstStyle>
            <a:lvl1pPr>
              <a:defRPr>
                <a:solidFill>
                  <a:schemeClr val="tx2"/>
                </a:solidFill>
              </a:defRPr>
            </a:lvl1pPr>
          </a:lstStyle>
          <a:p>
            <a:r>
              <a:rPr lang="nb-NO" smtClean="0"/>
              <a:t>Klikk for å redigere tittelstil</a:t>
            </a:r>
            <a:endParaRPr lang="nb-NO" dirty="0"/>
          </a:p>
        </p:txBody>
      </p:sp>
      <p:sp>
        <p:nvSpPr>
          <p:cNvPr id="4" name="Plassholder for tekst 3"/>
          <p:cNvSpPr>
            <a:spLocks noGrp="1"/>
          </p:cNvSpPr>
          <p:nvPr>
            <p:ph type="body" sz="quarter" idx="10"/>
          </p:nvPr>
        </p:nvSpPr>
        <p:spPr>
          <a:xfrm>
            <a:off x="1259632" y="2708275"/>
            <a:ext cx="6624736" cy="865188"/>
          </a:xfrm>
          <a:prstGeom prst="rect">
            <a:avLst/>
          </a:prstGeom>
        </p:spPr>
        <p:txBody>
          <a:bodyPr/>
          <a:lstStyle>
            <a:lvl1pPr>
              <a:defRPr sz="2800">
                <a:solidFill>
                  <a:schemeClr val="tx2"/>
                </a:solidFill>
              </a:defRPr>
            </a:lvl1pPr>
          </a:lstStyle>
          <a:p>
            <a:pPr lvl="0"/>
            <a:r>
              <a:rPr lang="nb-NO" smtClean="0"/>
              <a:t>Klikk for å redigere tekststiler i malen</a:t>
            </a:r>
          </a:p>
        </p:txBody>
      </p:sp>
    </p:spTree>
    <p:extLst>
      <p:ext uri="{BB962C8B-B14F-4D97-AF65-F5344CB8AC3E}">
        <p14:creationId xmlns:p14="http://schemas.microsoft.com/office/powerpoint/2010/main" val="25790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F3627683-573E-4B9D-8D67-E8749E4FE20C}" type="datetime1">
              <a:rPr lang="nb-NO" smtClean="0"/>
              <a:t>24.06.2020</a:t>
            </a:fld>
            <a:endParaRPr lang="nb-NO" dirty="0"/>
          </a:p>
        </p:txBody>
      </p:sp>
      <p:sp>
        <p:nvSpPr>
          <p:cNvPr id="4" name="Plassholder for lysbildenummer 3"/>
          <p:cNvSpPr>
            <a:spLocks noGrp="1"/>
          </p:cNvSpPr>
          <p:nvPr>
            <p:ph type="sldNum" sz="quarter" idx="11"/>
          </p:nvPr>
        </p:nvSpPr>
        <p:spPr/>
        <p:txBody>
          <a:bodyPr/>
          <a:lstStyle/>
          <a:p>
            <a:fld id="{7DE01194-72E6-45CF-9942-7B359F3B706A}" type="slidenum">
              <a:rPr lang="nb-NO" smtClean="0"/>
              <a:t>‹#›</a:t>
            </a:fld>
            <a:endParaRPr lang="nb-NO"/>
          </a:p>
        </p:txBody>
      </p:sp>
      <p:sp>
        <p:nvSpPr>
          <p:cNvPr id="5" name="Plassholder for bunntekst 4"/>
          <p:cNvSpPr>
            <a:spLocks noGrp="1"/>
          </p:cNvSpPr>
          <p:nvPr>
            <p:ph type="ftr" sz="quarter" idx="12"/>
          </p:nvPr>
        </p:nvSpPr>
        <p:spPr/>
        <p:txBody>
          <a:bodyPr/>
          <a:lstStyle/>
          <a:p>
            <a:endParaRPr lang="nb-NO"/>
          </a:p>
        </p:txBody>
      </p:sp>
      <p:sp>
        <p:nvSpPr>
          <p:cNvPr id="6" name="Rektangel 5"/>
          <p:cNvSpPr/>
          <p:nvPr userDrawn="1"/>
        </p:nvSpPr>
        <p:spPr>
          <a:xfrm>
            <a:off x="0" y="0"/>
            <a:ext cx="9144000" cy="16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Rektangel 1"/>
          <p:cNvSpPr/>
          <p:nvPr userDrawn="1"/>
        </p:nvSpPr>
        <p:spPr>
          <a:xfrm>
            <a:off x="0" y="6309320"/>
            <a:ext cx="2987824"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95786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47" descr="Macintosh HD:Users:tore:Documents:2.Arbeid:Helse Nord-Trøndelag:5360 HNT PP skisse m psy Folder:bakgr HNT 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9"/>
          <p:cNvSpPr txBox="1">
            <a:spLocks noChangeArrowheads="1"/>
          </p:cNvSpPr>
          <p:nvPr userDrawn="1"/>
        </p:nvSpPr>
        <p:spPr bwMode="auto">
          <a:xfrm>
            <a:off x="6384925" y="6300788"/>
            <a:ext cx="252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bg2"/>
                </a:solidFill>
                <a:latin typeface="Garamond" pitchFamily="18" charset="0"/>
              </a:defRPr>
            </a:lvl1pPr>
            <a:lvl2pPr marL="742950" indent="-285750">
              <a:defRPr sz="2000" b="1">
                <a:solidFill>
                  <a:schemeClr val="bg2"/>
                </a:solidFill>
                <a:latin typeface="Garamond" pitchFamily="18" charset="0"/>
              </a:defRPr>
            </a:lvl2pPr>
            <a:lvl3pPr marL="1143000" indent="-228600">
              <a:defRPr sz="2000" b="1">
                <a:solidFill>
                  <a:schemeClr val="bg2"/>
                </a:solidFill>
                <a:latin typeface="Garamond" pitchFamily="18" charset="0"/>
              </a:defRPr>
            </a:lvl3pPr>
            <a:lvl4pPr marL="1600200" indent="-228600">
              <a:defRPr sz="2000" b="1">
                <a:solidFill>
                  <a:schemeClr val="bg2"/>
                </a:solidFill>
                <a:latin typeface="Garamond" pitchFamily="18" charset="0"/>
              </a:defRPr>
            </a:lvl4pPr>
            <a:lvl5pPr marL="2057400" indent="-228600">
              <a:defRPr sz="2000" b="1">
                <a:solidFill>
                  <a:schemeClr val="bg2"/>
                </a:solidFill>
                <a:latin typeface="Garamond" pitchFamily="18" charset="0"/>
              </a:defRPr>
            </a:lvl5pPr>
            <a:lvl6pPr marL="2514600" indent="-228600" eaLnBrk="0" fontAlgn="base" hangingPunct="0">
              <a:spcBef>
                <a:spcPct val="50000"/>
              </a:spcBef>
              <a:spcAft>
                <a:spcPct val="0"/>
              </a:spcAft>
              <a:defRPr sz="2000" b="1">
                <a:solidFill>
                  <a:schemeClr val="bg2"/>
                </a:solidFill>
                <a:latin typeface="Garamond" pitchFamily="18" charset="0"/>
              </a:defRPr>
            </a:lvl6pPr>
            <a:lvl7pPr marL="2971800" indent="-228600" eaLnBrk="0" fontAlgn="base" hangingPunct="0">
              <a:spcBef>
                <a:spcPct val="50000"/>
              </a:spcBef>
              <a:spcAft>
                <a:spcPct val="0"/>
              </a:spcAft>
              <a:defRPr sz="2000" b="1">
                <a:solidFill>
                  <a:schemeClr val="bg2"/>
                </a:solidFill>
                <a:latin typeface="Garamond" pitchFamily="18" charset="0"/>
              </a:defRPr>
            </a:lvl7pPr>
            <a:lvl8pPr marL="3429000" indent="-228600" eaLnBrk="0" fontAlgn="base" hangingPunct="0">
              <a:spcBef>
                <a:spcPct val="50000"/>
              </a:spcBef>
              <a:spcAft>
                <a:spcPct val="0"/>
              </a:spcAft>
              <a:defRPr sz="2000" b="1">
                <a:solidFill>
                  <a:schemeClr val="bg2"/>
                </a:solidFill>
                <a:latin typeface="Garamond" pitchFamily="18" charset="0"/>
              </a:defRPr>
            </a:lvl8pPr>
            <a:lvl9pPr marL="3886200" indent="-228600" eaLnBrk="0" fontAlgn="base" hangingPunct="0">
              <a:spcBef>
                <a:spcPct val="50000"/>
              </a:spcBef>
              <a:spcAft>
                <a:spcPct val="0"/>
              </a:spcAft>
              <a:defRPr sz="2000" b="1">
                <a:solidFill>
                  <a:schemeClr val="bg2"/>
                </a:solidFill>
                <a:latin typeface="Garamond" pitchFamily="18" charset="0"/>
              </a:defRPr>
            </a:lvl9pPr>
          </a:lstStyle>
          <a:p>
            <a:pPr eaLnBrk="0" fontAlgn="base" hangingPunct="0">
              <a:spcBef>
                <a:spcPct val="0"/>
              </a:spcBef>
              <a:spcAft>
                <a:spcPct val="0"/>
              </a:spcAft>
              <a:defRPr/>
            </a:pPr>
            <a:r>
              <a:rPr lang="nb-NO" altLang="nb-NO" sz="1400" b="0" i="1" smtClean="0">
                <a:solidFill>
                  <a:srgbClr val="003388"/>
                </a:solidFill>
                <a:latin typeface="Arial" charset="0"/>
              </a:rPr>
              <a:t>- på lag med deg for din helse</a:t>
            </a:r>
            <a:endParaRPr lang="nb-NO" altLang="nb-NO" sz="1400" b="0" i="1" smtClean="0">
              <a:solidFill>
                <a:srgbClr val="FFFFFF"/>
              </a:solidFill>
              <a:latin typeface="Times"/>
            </a:endParaRPr>
          </a:p>
        </p:txBody>
      </p:sp>
      <p:sp>
        <p:nvSpPr>
          <p:cNvPr id="6" name="Text Box 50"/>
          <p:cNvSpPr txBox="1">
            <a:spLocks noChangeArrowheads="1"/>
          </p:cNvSpPr>
          <p:nvPr userDrawn="1"/>
        </p:nvSpPr>
        <p:spPr bwMode="auto">
          <a:xfrm>
            <a:off x="5194300" y="6542088"/>
            <a:ext cx="3751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bg2"/>
                </a:solidFill>
                <a:latin typeface="Garamond" pitchFamily="18" charset="0"/>
              </a:defRPr>
            </a:lvl1pPr>
            <a:lvl2pPr marL="742950" indent="-285750">
              <a:defRPr sz="2000" b="1">
                <a:solidFill>
                  <a:schemeClr val="bg2"/>
                </a:solidFill>
                <a:latin typeface="Garamond" pitchFamily="18" charset="0"/>
              </a:defRPr>
            </a:lvl2pPr>
            <a:lvl3pPr marL="1143000" indent="-228600">
              <a:defRPr sz="2000" b="1">
                <a:solidFill>
                  <a:schemeClr val="bg2"/>
                </a:solidFill>
                <a:latin typeface="Garamond" pitchFamily="18" charset="0"/>
              </a:defRPr>
            </a:lvl3pPr>
            <a:lvl4pPr marL="1600200" indent="-228600">
              <a:defRPr sz="2000" b="1">
                <a:solidFill>
                  <a:schemeClr val="bg2"/>
                </a:solidFill>
                <a:latin typeface="Garamond" pitchFamily="18" charset="0"/>
              </a:defRPr>
            </a:lvl4pPr>
            <a:lvl5pPr marL="2057400" indent="-228600">
              <a:defRPr sz="2000" b="1">
                <a:solidFill>
                  <a:schemeClr val="bg2"/>
                </a:solidFill>
                <a:latin typeface="Garamond" pitchFamily="18" charset="0"/>
              </a:defRPr>
            </a:lvl5pPr>
            <a:lvl6pPr marL="2514600" indent="-228600" eaLnBrk="0" fontAlgn="base" hangingPunct="0">
              <a:spcBef>
                <a:spcPct val="50000"/>
              </a:spcBef>
              <a:spcAft>
                <a:spcPct val="0"/>
              </a:spcAft>
              <a:defRPr sz="2000" b="1">
                <a:solidFill>
                  <a:schemeClr val="bg2"/>
                </a:solidFill>
                <a:latin typeface="Garamond" pitchFamily="18" charset="0"/>
              </a:defRPr>
            </a:lvl6pPr>
            <a:lvl7pPr marL="2971800" indent="-228600" eaLnBrk="0" fontAlgn="base" hangingPunct="0">
              <a:spcBef>
                <a:spcPct val="50000"/>
              </a:spcBef>
              <a:spcAft>
                <a:spcPct val="0"/>
              </a:spcAft>
              <a:defRPr sz="2000" b="1">
                <a:solidFill>
                  <a:schemeClr val="bg2"/>
                </a:solidFill>
                <a:latin typeface="Garamond" pitchFamily="18" charset="0"/>
              </a:defRPr>
            </a:lvl7pPr>
            <a:lvl8pPr marL="3429000" indent="-228600" eaLnBrk="0" fontAlgn="base" hangingPunct="0">
              <a:spcBef>
                <a:spcPct val="50000"/>
              </a:spcBef>
              <a:spcAft>
                <a:spcPct val="0"/>
              </a:spcAft>
              <a:defRPr sz="2000" b="1">
                <a:solidFill>
                  <a:schemeClr val="bg2"/>
                </a:solidFill>
                <a:latin typeface="Garamond" pitchFamily="18" charset="0"/>
              </a:defRPr>
            </a:lvl8pPr>
            <a:lvl9pPr marL="3886200" indent="-228600" eaLnBrk="0" fontAlgn="base" hangingPunct="0">
              <a:spcBef>
                <a:spcPct val="50000"/>
              </a:spcBef>
              <a:spcAft>
                <a:spcPct val="0"/>
              </a:spcAft>
              <a:defRPr sz="2000" b="1">
                <a:solidFill>
                  <a:schemeClr val="bg2"/>
                </a:solidFill>
                <a:latin typeface="Garamond" pitchFamily="18" charset="0"/>
              </a:defRPr>
            </a:lvl9pPr>
          </a:lstStyle>
          <a:p>
            <a:pPr eaLnBrk="0" fontAlgn="base" hangingPunct="0">
              <a:spcBef>
                <a:spcPct val="50000"/>
              </a:spcBef>
              <a:spcAft>
                <a:spcPct val="0"/>
              </a:spcAft>
              <a:defRPr/>
            </a:pPr>
            <a:r>
              <a:rPr lang="nb-NO" altLang="nb-NO" sz="1600" b="0" smtClean="0">
                <a:solidFill>
                  <a:srgbClr val="003388"/>
                </a:solidFill>
                <a:latin typeface="ScalaSansLF-Caps" pitchFamily="2" charset="0"/>
              </a:rPr>
              <a:t>R e h a b i l i t e r i n g s k l i n i k k e n</a:t>
            </a:r>
          </a:p>
        </p:txBody>
      </p:sp>
      <p:sp>
        <p:nvSpPr>
          <p:cNvPr id="13346" name="Rectangle 34"/>
          <p:cNvSpPr>
            <a:spLocks noGrp="1" noChangeArrowheads="1"/>
          </p:cNvSpPr>
          <p:nvPr>
            <p:ph type="ctrTitle" sz="quarter"/>
          </p:nvPr>
        </p:nvSpPr>
        <p:spPr>
          <a:xfrm>
            <a:off x="1676400" y="1143000"/>
            <a:ext cx="7239000" cy="1295400"/>
          </a:xfrm>
        </p:spPr>
        <p:txBody>
          <a:bodyPr/>
          <a:lstStyle>
            <a:lvl1pPr>
              <a:defRPr sz="4400"/>
            </a:lvl1pPr>
          </a:lstStyle>
          <a:p>
            <a:pPr lvl="0"/>
            <a:r>
              <a:rPr lang="en-GB" altLang="nb-NO" noProof="0" smtClean="0"/>
              <a:t>Click to edit Master title style</a:t>
            </a:r>
          </a:p>
        </p:txBody>
      </p:sp>
      <p:sp>
        <p:nvSpPr>
          <p:cNvPr id="13347" name="Rectangle 35"/>
          <p:cNvSpPr>
            <a:spLocks noGrp="1" noChangeArrowheads="1"/>
          </p:cNvSpPr>
          <p:nvPr>
            <p:ph type="subTitle" sz="quarter" idx="1"/>
          </p:nvPr>
        </p:nvSpPr>
        <p:spPr>
          <a:xfrm>
            <a:off x="1676400" y="2492375"/>
            <a:ext cx="7275513" cy="3451225"/>
          </a:xfrm>
        </p:spPr>
        <p:txBody>
          <a:bodyPr lIns="92075" tIns="46038" rIns="92075" bIns="46038"/>
          <a:lstStyle>
            <a:lvl1pPr marL="0" indent="0">
              <a:defRPr/>
            </a:lvl1pPr>
          </a:lstStyle>
          <a:p>
            <a:pPr lvl="0"/>
            <a:r>
              <a:rPr lang="en-GB" altLang="nb-NO" noProof="0" smtClean="0"/>
              <a:t>Click to edit Master subtitle style</a:t>
            </a:r>
          </a:p>
        </p:txBody>
      </p:sp>
    </p:spTree>
    <p:extLst>
      <p:ext uri="{BB962C8B-B14F-4D97-AF65-F5344CB8AC3E}">
        <p14:creationId xmlns:p14="http://schemas.microsoft.com/office/powerpoint/2010/main" val="70618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289593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318051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1371600"/>
            <a:ext cx="4000500" cy="4578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838700" y="1371600"/>
            <a:ext cx="4000500" cy="4578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23610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910302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734363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0847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244770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05029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1258888" y="1484313"/>
            <a:ext cx="7273925" cy="1081087"/>
          </a:xfrm>
        </p:spPr>
        <p:txBody>
          <a:bodyPr/>
          <a:lstStyle/>
          <a:p>
            <a:r>
              <a:rPr lang="nb-NO" smtClean="0"/>
              <a:t>Klikk for å redigere tittelstil</a:t>
            </a:r>
            <a:endParaRPr lang="nb-NO"/>
          </a:p>
        </p:txBody>
      </p:sp>
      <p:sp>
        <p:nvSpPr>
          <p:cNvPr id="3" name="Plassholder for innhold 2"/>
          <p:cNvSpPr>
            <a:spLocks noGrp="1"/>
          </p:cNvSpPr>
          <p:nvPr>
            <p:ph idx="1"/>
          </p:nvPr>
        </p:nvSpPr>
        <p:spPr>
          <a:xfrm>
            <a:off x="1258888" y="2852738"/>
            <a:ext cx="7345362" cy="3557587"/>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030933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146690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800850" y="401638"/>
            <a:ext cx="2038350" cy="5548312"/>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401638"/>
            <a:ext cx="5962650" cy="5548312"/>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69554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360104" y="1628801"/>
            <a:ext cx="6408712" cy="1224136"/>
          </a:xfrm>
          <a:prstGeom prst="rect">
            <a:avLst/>
          </a:prstGeom>
        </p:spPr>
        <p:txBody>
          <a:bodyPr/>
          <a:lstStyle>
            <a:lvl1pPr algn="ctr">
              <a:defRPr>
                <a:solidFill>
                  <a:srgbClr val="00338D"/>
                </a:solidFill>
              </a:defRPr>
            </a:lvl1pPr>
          </a:lstStyle>
          <a:p>
            <a:r>
              <a:rPr lang="nb-NO" smtClean="0"/>
              <a:t>Klikk for å redigere tittelstil</a:t>
            </a:r>
            <a:endParaRPr lang="nb-NO" dirty="0"/>
          </a:p>
        </p:txBody>
      </p:sp>
      <p:sp>
        <p:nvSpPr>
          <p:cNvPr id="3" name="Undertittel 2" title="Klikk for å legge til undertittel"/>
          <p:cNvSpPr>
            <a:spLocks noGrp="1"/>
          </p:cNvSpPr>
          <p:nvPr>
            <p:ph type="subTitle" idx="1"/>
          </p:nvPr>
        </p:nvSpPr>
        <p:spPr>
          <a:xfrm>
            <a:off x="1360104" y="2996952"/>
            <a:ext cx="6408712" cy="1728192"/>
          </a:xfrm>
          <a:prstGeom prst="rect">
            <a:avLst/>
          </a:prstGeom>
        </p:spPr>
        <p:txBody>
          <a:bodyPr/>
          <a:lstStyle>
            <a:lvl1pPr marL="0" indent="0" algn="ctr">
              <a:buNone/>
              <a:defRPr>
                <a:solidFill>
                  <a:srgbClr val="0033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4"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14276-EEDD-406A-9BFD-99BD0EB7C47B}" type="datetime1">
              <a:rPr lang="nb-NO" smtClean="0"/>
              <a:t>24.06.2020</a:t>
            </a:fld>
            <a:endParaRPr lang="nb-NO"/>
          </a:p>
        </p:txBody>
      </p:sp>
      <p:sp>
        <p:nvSpPr>
          <p:cNvPr id="5"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6"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11035212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a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74221"/>
            <a:ext cx="6624736" cy="1038555"/>
          </a:xfrm>
          <a:prstGeom prst="rect">
            <a:avLst/>
          </a:prstGeom>
        </p:spPr>
        <p:txBody>
          <a:bodyPr/>
          <a:lstStyle>
            <a:lvl1pPr algn="l">
              <a:defRPr sz="4000" b="0">
                <a:solidFill>
                  <a:srgbClr val="00338D"/>
                </a:solidFill>
                <a:latin typeface="+mj-lt"/>
                <a:cs typeface="Arial" pitchFamily="34" charset="0"/>
              </a:defRPr>
            </a:lvl1pPr>
          </a:lstStyle>
          <a:p>
            <a:r>
              <a:rPr lang="nb-NO" smtClean="0"/>
              <a:t>Klikk for å redigere tittelstil</a:t>
            </a:r>
            <a:endParaRPr lang="nb-NO" dirty="0"/>
          </a:p>
        </p:txBody>
      </p:sp>
      <p:sp>
        <p:nvSpPr>
          <p:cNvPr id="4" name="Plassholder for innhold 3"/>
          <p:cNvSpPr>
            <a:spLocks noGrp="1"/>
          </p:cNvSpPr>
          <p:nvPr>
            <p:ph sz="quarter" idx="10"/>
          </p:nvPr>
        </p:nvSpPr>
        <p:spPr>
          <a:xfrm>
            <a:off x="683568" y="1628800"/>
            <a:ext cx="7416824"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n-NO" noProof="0" dirty="0"/>
          </a:p>
        </p:txBody>
      </p:sp>
      <p:sp>
        <p:nvSpPr>
          <p:cNvPr id="5"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6B101-3BC7-446C-8B2C-B9B52B6F1948}" type="datetime1">
              <a:rPr lang="nb-NO" smtClean="0"/>
              <a:t>24.06.2020</a:t>
            </a:fld>
            <a:endParaRPr lang="nb-NO"/>
          </a:p>
        </p:txBody>
      </p:sp>
      <p:sp>
        <p:nvSpPr>
          <p:cNvPr id="6"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7"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3714673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tel og innhald utan grafikk">
    <p:spTree>
      <p:nvGrpSpPr>
        <p:cNvPr id="1" name=""/>
        <p:cNvGrpSpPr/>
        <p:nvPr/>
      </p:nvGrpSpPr>
      <p:grpSpPr>
        <a:xfrm>
          <a:off x="0" y="0"/>
          <a:ext cx="0" cy="0"/>
          <a:chOff x="0" y="0"/>
          <a:chExt cx="0" cy="0"/>
        </a:xfrm>
      </p:grpSpPr>
      <p:sp>
        <p:nvSpPr>
          <p:cNvPr id="10" name="Tittel 1"/>
          <p:cNvSpPr>
            <a:spLocks noGrp="1"/>
          </p:cNvSpPr>
          <p:nvPr>
            <p:ph type="title"/>
          </p:nvPr>
        </p:nvSpPr>
        <p:spPr>
          <a:xfrm>
            <a:off x="683568" y="374221"/>
            <a:ext cx="6624736" cy="1038555"/>
          </a:xfrm>
          <a:prstGeom prst="rect">
            <a:avLst/>
          </a:prstGeom>
        </p:spPr>
        <p:txBody>
          <a:bodyPr/>
          <a:lstStyle>
            <a:lvl1pPr algn="l">
              <a:defRPr sz="4000" b="0">
                <a:solidFill>
                  <a:srgbClr val="00338D"/>
                </a:solidFill>
                <a:latin typeface="+mj-lt"/>
                <a:cs typeface="Arial" pitchFamily="34" charset="0"/>
              </a:defRPr>
            </a:lvl1pPr>
          </a:lstStyle>
          <a:p>
            <a:r>
              <a:rPr lang="nb-NO" smtClean="0"/>
              <a:t>Klikk for å redigere tittelstil</a:t>
            </a:r>
            <a:endParaRPr lang="nb-NO" dirty="0"/>
          </a:p>
        </p:txBody>
      </p:sp>
      <p:sp>
        <p:nvSpPr>
          <p:cNvPr id="11" name="Plassholder for innhold 3"/>
          <p:cNvSpPr>
            <a:spLocks noGrp="1"/>
          </p:cNvSpPr>
          <p:nvPr>
            <p:ph sz="quarter" idx="10"/>
          </p:nvPr>
        </p:nvSpPr>
        <p:spPr>
          <a:xfrm>
            <a:off x="683568" y="1628800"/>
            <a:ext cx="7416824"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n-NO" noProof="0" dirty="0"/>
          </a:p>
        </p:txBody>
      </p:sp>
      <p:sp>
        <p:nvSpPr>
          <p:cNvPr id="12"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6B101-3BC7-446C-8B2C-B9B52B6F1948}" type="datetime1">
              <a:rPr lang="nb-NO" smtClean="0"/>
              <a:t>24.06.2020</a:t>
            </a:fld>
            <a:endParaRPr lang="nb-NO"/>
          </a:p>
        </p:txBody>
      </p:sp>
      <p:sp>
        <p:nvSpPr>
          <p:cNvPr id="13"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14"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345944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hald x2">
    <p:spTree>
      <p:nvGrpSpPr>
        <p:cNvPr id="1" name=""/>
        <p:cNvGrpSpPr/>
        <p:nvPr/>
      </p:nvGrpSpPr>
      <p:grpSpPr>
        <a:xfrm>
          <a:off x="0" y="0"/>
          <a:ext cx="0" cy="0"/>
          <a:chOff x="0" y="0"/>
          <a:chExt cx="0" cy="0"/>
        </a:xfrm>
      </p:grpSpPr>
      <p:sp>
        <p:nvSpPr>
          <p:cNvPr id="6" name="Plassholder for innhold 3"/>
          <p:cNvSpPr>
            <a:spLocks noGrp="1"/>
          </p:cNvSpPr>
          <p:nvPr>
            <p:ph sz="quarter" idx="10"/>
          </p:nvPr>
        </p:nvSpPr>
        <p:spPr>
          <a:xfrm>
            <a:off x="683568" y="1628800"/>
            <a:ext cx="3600400"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n-NO" noProof="0" dirty="0"/>
          </a:p>
        </p:txBody>
      </p:sp>
      <p:sp>
        <p:nvSpPr>
          <p:cNvPr id="5" name="Plassholder for innhold 3"/>
          <p:cNvSpPr>
            <a:spLocks noGrp="1"/>
          </p:cNvSpPr>
          <p:nvPr>
            <p:ph sz="quarter" idx="11"/>
          </p:nvPr>
        </p:nvSpPr>
        <p:spPr>
          <a:xfrm>
            <a:off x="4860032" y="1628800"/>
            <a:ext cx="3600400"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n-NO" noProof="0" dirty="0"/>
          </a:p>
        </p:txBody>
      </p:sp>
      <p:sp>
        <p:nvSpPr>
          <p:cNvPr id="7" name="Tittel 1"/>
          <p:cNvSpPr>
            <a:spLocks noGrp="1"/>
          </p:cNvSpPr>
          <p:nvPr>
            <p:ph type="title"/>
          </p:nvPr>
        </p:nvSpPr>
        <p:spPr>
          <a:xfrm>
            <a:off x="683568" y="374221"/>
            <a:ext cx="6624736" cy="1038555"/>
          </a:xfrm>
          <a:prstGeom prst="rect">
            <a:avLst/>
          </a:prstGeom>
        </p:spPr>
        <p:txBody>
          <a:bodyPr/>
          <a:lstStyle>
            <a:lvl1pPr algn="l">
              <a:defRPr sz="4000" b="0">
                <a:solidFill>
                  <a:srgbClr val="00338D"/>
                </a:solidFill>
                <a:latin typeface="+mj-lt"/>
                <a:cs typeface="Arial" pitchFamily="34" charset="0"/>
              </a:defRPr>
            </a:lvl1pPr>
          </a:lstStyle>
          <a:p>
            <a:r>
              <a:rPr lang="nb-NO" smtClean="0"/>
              <a:t>Klikk for å redigere tittelstil</a:t>
            </a:r>
            <a:endParaRPr lang="nb-NO" dirty="0"/>
          </a:p>
        </p:txBody>
      </p:sp>
      <p:sp>
        <p:nvSpPr>
          <p:cNvPr id="8"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5FB60-F915-4EC5-95EC-F41312B57728}" type="datetime1">
              <a:rPr lang="nb-NO" smtClean="0"/>
              <a:t>24.06.2020</a:t>
            </a:fld>
            <a:endParaRPr lang="nb-NO"/>
          </a:p>
        </p:txBody>
      </p:sp>
      <p:sp>
        <p:nvSpPr>
          <p:cNvPr id="9"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10"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35705615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nhald x2 utan grafikk">
    <p:spTree>
      <p:nvGrpSpPr>
        <p:cNvPr id="1" name=""/>
        <p:cNvGrpSpPr/>
        <p:nvPr/>
      </p:nvGrpSpPr>
      <p:grpSpPr>
        <a:xfrm>
          <a:off x="0" y="0"/>
          <a:ext cx="0" cy="0"/>
          <a:chOff x="0" y="0"/>
          <a:chExt cx="0" cy="0"/>
        </a:xfrm>
      </p:grpSpPr>
      <p:sp>
        <p:nvSpPr>
          <p:cNvPr id="6" name="Plassholder for innhold 3"/>
          <p:cNvSpPr>
            <a:spLocks noGrp="1"/>
          </p:cNvSpPr>
          <p:nvPr>
            <p:ph sz="quarter" idx="10"/>
          </p:nvPr>
        </p:nvSpPr>
        <p:spPr>
          <a:xfrm>
            <a:off x="683568" y="1628800"/>
            <a:ext cx="3600400"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n-NO" noProof="0" dirty="0"/>
          </a:p>
        </p:txBody>
      </p:sp>
      <p:sp>
        <p:nvSpPr>
          <p:cNvPr id="7" name="Plassholder for innhold 3"/>
          <p:cNvSpPr>
            <a:spLocks noGrp="1"/>
          </p:cNvSpPr>
          <p:nvPr>
            <p:ph sz="quarter" idx="11"/>
          </p:nvPr>
        </p:nvSpPr>
        <p:spPr>
          <a:xfrm>
            <a:off x="4860032" y="1628800"/>
            <a:ext cx="3600400" cy="4392588"/>
          </a:xfrm>
          <a:prstGeom prst="rect">
            <a:avLst/>
          </a:prstGeom>
        </p:spPr>
        <p:txBody>
          <a:bodyPr/>
          <a:lstStyle>
            <a:lvl1pPr>
              <a:defRPr sz="2800">
                <a:solidFill>
                  <a:srgbClr val="00338D"/>
                </a:solidFill>
                <a:latin typeface="+mn-lt"/>
                <a:cs typeface="Arial" pitchFamily="34" charset="0"/>
              </a:defRPr>
            </a:lvl1pPr>
            <a:lvl2pPr>
              <a:defRPr sz="2400">
                <a:solidFill>
                  <a:srgbClr val="00338D"/>
                </a:solidFill>
                <a:latin typeface="+mn-lt"/>
                <a:cs typeface="Arial" pitchFamily="34" charset="0"/>
              </a:defRPr>
            </a:lvl2pPr>
            <a:lvl3pPr>
              <a:defRPr sz="2000">
                <a:solidFill>
                  <a:srgbClr val="00338D"/>
                </a:solidFill>
                <a:latin typeface="+mn-lt"/>
                <a:cs typeface="Arial" pitchFamily="34" charset="0"/>
              </a:defRPr>
            </a:lvl3pPr>
            <a:lvl4pPr>
              <a:defRPr>
                <a:solidFill>
                  <a:srgbClr val="00338D"/>
                </a:solidFill>
                <a:latin typeface="+mn-lt"/>
                <a:cs typeface="Arial" pitchFamily="34" charset="0"/>
              </a:defRPr>
            </a:lvl4pPr>
            <a:lvl5pPr>
              <a:defRPr>
                <a:solidFill>
                  <a:srgbClr val="00338D"/>
                </a:solidFill>
                <a:latin typeface="+mn-lt"/>
                <a:cs typeface="Arial" pitchFamily="34" charset="0"/>
              </a:defRPr>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n-NO" noProof="0" dirty="0"/>
          </a:p>
        </p:txBody>
      </p:sp>
      <p:sp>
        <p:nvSpPr>
          <p:cNvPr id="8" name="Tittel 1"/>
          <p:cNvSpPr>
            <a:spLocks noGrp="1"/>
          </p:cNvSpPr>
          <p:nvPr>
            <p:ph type="title"/>
          </p:nvPr>
        </p:nvSpPr>
        <p:spPr>
          <a:xfrm>
            <a:off x="683568" y="374221"/>
            <a:ext cx="6624736" cy="1038555"/>
          </a:xfrm>
          <a:prstGeom prst="rect">
            <a:avLst/>
          </a:prstGeom>
        </p:spPr>
        <p:txBody>
          <a:bodyPr/>
          <a:lstStyle>
            <a:lvl1pPr algn="l">
              <a:defRPr sz="4000" b="0">
                <a:solidFill>
                  <a:srgbClr val="00338D"/>
                </a:solidFill>
                <a:latin typeface="+mj-lt"/>
                <a:cs typeface="Arial" pitchFamily="34" charset="0"/>
              </a:defRPr>
            </a:lvl1pPr>
          </a:lstStyle>
          <a:p>
            <a:r>
              <a:rPr lang="nb-NO" smtClean="0"/>
              <a:t>Klikk for å redigere tittelstil</a:t>
            </a:r>
            <a:endParaRPr lang="nb-NO" dirty="0"/>
          </a:p>
        </p:txBody>
      </p:sp>
      <p:sp>
        <p:nvSpPr>
          <p:cNvPr id="9"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5FB60-F915-4EC5-95EC-F41312B57728}" type="datetime1">
              <a:rPr lang="nb-NO" smtClean="0"/>
              <a:t>24.06.2020</a:t>
            </a:fld>
            <a:endParaRPr lang="nb-NO"/>
          </a:p>
        </p:txBody>
      </p:sp>
      <p:sp>
        <p:nvSpPr>
          <p:cNvPr id="10"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11"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381941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m/grafikk">
    <p:spTree>
      <p:nvGrpSpPr>
        <p:cNvPr id="1" name=""/>
        <p:cNvGrpSpPr/>
        <p:nvPr/>
      </p:nvGrpSpPr>
      <p:grpSpPr>
        <a:xfrm>
          <a:off x="0" y="0"/>
          <a:ext cx="0" cy="0"/>
          <a:chOff x="0" y="0"/>
          <a:chExt cx="0" cy="0"/>
        </a:xfrm>
      </p:grpSpPr>
      <p:sp>
        <p:nvSpPr>
          <p:cNvPr id="2"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60FC3-324B-401B-87AC-C14A6FCE29EE}" type="datetime1">
              <a:rPr lang="nb-NO" smtClean="0"/>
              <a:t>24.06.2020</a:t>
            </a:fld>
            <a:endParaRPr lang="nb-NO"/>
          </a:p>
        </p:txBody>
      </p:sp>
      <p:sp>
        <p:nvSpPr>
          <p:cNvPr id="3"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4"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Tree>
    <p:extLst>
      <p:ext uri="{BB962C8B-B14F-4D97-AF65-F5344CB8AC3E}">
        <p14:creationId xmlns:p14="http://schemas.microsoft.com/office/powerpoint/2010/main" val="23630579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m/logo">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F3627683-573E-4B9D-8D67-E8749E4FE20C}" type="datetime1">
              <a:rPr lang="nb-NO" smtClean="0"/>
              <a:t>24.06.2020</a:t>
            </a:fld>
            <a:endParaRPr lang="nb-NO" dirty="0"/>
          </a:p>
        </p:txBody>
      </p:sp>
      <p:sp>
        <p:nvSpPr>
          <p:cNvPr id="4" name="Plassholder for lysbildenummer 3"/>
          <p:cNvSpPr>
            <a:spLocks noGrp="1"/>
          </p:cNvSpPr>
          <p:nvPr>
            <p:ph type="sldNum" sz="quarter" idx="11"/>
          </p:nvPr>
        </p:nvSpPr>
        <p:spPr/>
        <p:txBody>
          <a:bodyPr/>
          <a:lstStyle/>
          <a:p>
            <a:fld id="{7DE01194-72E6-45CF-9942-7B359F3B706A}" type="slidenum">
              <a:rPr lang="nb-NO" smtClean="0"/>
              <a:t>‹#›</a:t>
            </a:fld>
            <a:endParaRPr lang="nb-NO"/>
          </a:p>
        </p:txBody>
      </p:sp>
      <p:sp>
        <p:nvSpPr>
          <p:cNvPr id="5" name="Plassholder for bunntekst 4"/>
          <p:cNvSpPr>
            <a:spLocks noGrp="1"/>
          </p:cNvSpPr>
          <p:nvPr>
            <p:ph type="ftr" sz="quarter" idx="12"/>
          </p:nvPr>
        </p:nvSpPr>
        <p:spPr/>
        <p:txBody>
          <a:bodyPr/>
          <a:lstStyle/>
          <a:p>
            <a:endParaRPr lang="nb-NO"/>
          </a:p>
        </p:txBody>
      </p:sp>
      <p:sp>
        <p:nvSpPr>
          <p:cNvPr id="6" name="Rektangel 5"/>
          <p:cNvSpPr/>
          <p:nvPr userDrawn="1"/>
        </p:nvSpPr>
        <p:spPr>
          <a:xfrm>
            <a:off x="0" y="0"/>
            <a:ext cx="9144000" cy="16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344098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3.png"/><Relationship Id="rId5" Type="http://schemas.openxmlformats.org/officeDocument/2006/relationships/slideLayout" Target="../slideLayouts/slideLayout7.xml"/><Relationship Id="rId10" Type="http://schemas.openxmlformats.org/officeDocument/2006/relationships/image" Target="../media/image2.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4.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acintosh%20HD:Users:tore:Documents:2.Arbeid:Helse%20Nord-Tr&#248;ndelag:5360%20HNT%20PP%20skisse%20m%20psy%20Folder:logo%20HNT%201.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Rett linje 5"/>
          <p:cNvCxnSpPr/>
          <p:nvPr/>
        </p:nvCxnSpPr>
        <p:spPr>
          <a:xfrm>
            <a:off x="1116013" y="1916113"/>
            <a:ext cx="0" cy="4999037"/>
          </a:xfrm>
          <a:prstGeom prst="line">
            <a:avLst/>
          </a:prstGeom>
          <a:ln w="57150" cap="rnd">
            <a:solidFill>
              <a:schemeClr val="tx2">
                <a:lumMod val="40000"/>
                <a:lumOff val="60000"/>
                <a:alpha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27" name="Rectangle 7"/>
          <p:cNvSpPr>
            <a:spLocks noGrp="1" noChangeArrowheads="1"/>
          </p:cNvSpPr>
          <p:nvPr>
            <p:ph type="title"/>
          </p:nvPr>
        </p:nvSpPr>
        <p:spPr bwMode="auto">
          <a:xfrm>
            <a:off x="1258888" y="1484313"/>
            <a:ext cx="7273925"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smtClean="0"/>
              <a:t>Klikk for å redigere tittelstil</a:t>
            </a:r>
          </a:p>
        </p:txBody>
      </p:sp>
      <p:sp>
        <p:nvSpPr>
          <p:cNvPr id="1028" name="Rectangle 8"/>
          <p:cNvSpPr>
            <a:spLocks noGrp="1" noChangeArrowheads="1"/>
          </p:cNvSpPr>
          <p:nvPr>
            <p:ph type="body" idx="1"/>
          </p:nvPr>
        </p:nvSpPr>
        <p:spPr bwMode="auto">
          <a:xfrm>
            <a:off x="1258888" y="2852738"/>
            <a:ext cx="7345362" cy="355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nb-NO" altLang="nb-NO" smtClean="0"/>
          </a:p>
        </p:txBody>
      </p:sp>
      <p:pic>
        <p:nvPicPr>
          <p:cNvPr id="1029" name="Picture 9" descr="helse_stjerne_kuttet_langsmed_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2813" y="3573463"/>
            <a:ext cx="1881187"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4181719"/>
      </p:ext>
    </p:extLst>
  </p:cSld>
  <p:clrMap bg1="lt1" tx1="dk1" bg2="lt2" tx2="dk2" accent1="accent1" accent2="accent2" accent3="accent3" accent4="accent4" accent5="accent5" accent6="accent6" hlink="hlink" folHlink="folHlink"/>
  <p:sldLayoutIdLst>
    <p:sldLayoutId id="2147483659" r:id="rId1"/>
    <p:sldLayoutId id="2147483660" r:id="rId2"/>
  </p:sldLayoutIdLst>
  <p:timing>
    <p:tnLst>
      <p:par>
        <p:cTn id="1" dur="indefinite" restart="never" nodeType="tmRoot"/>
      </p:par>
    </p:tnLst>
  </p:timing>
  <p:txStyles>
    <p:titleStyle>
      <a:lvl1pPr algn="l" rtl="0" fontAlgn="base">
        <a:spcBef>
          <a:spcPct val="0"/>
        </a:spcBef>
        <a:spcAft>
          <a:spcPct val="0"/>
        </a:spcAft>
        <a:defRPr sz="3600" b="1" kern="1200">
          <a:solidFill>
            <a:schemeClr val="tx2"/>
          </a:solidFill>
          <a:latin typeface="+mj-lt"/>
          <a:ea typeface="+mj-ea"/>
          <a:cs typeface="+mj-cs"/>
        </a:defRPr>
      </a:lvl1pPr>
      <a:lvl2pPr algn="l" rtl="0" fontAlgn="base">
        <a:spcBef>
          <a:spcPct val="0"/>
        </a:spcBef>
        <a:spcAft>
          <a:spcPct val="0"/>
        </a:spcAft>
        <a:defRPr sz="3600" b="1">
          <a:solidFill>
            <a:schemeClr val="tx2"/>
          </a:solidFill>
          <a:latin typeface="Calibri" pitchFamily="34" charset="0"/>
        </a:defRPr>
      </a:lvl2pPr>
      <a:lvl3pPr algn="l" rtl="0" fontAlgn="base">
        <a:spcBef>
          <a:spcPct val="0"/>
        </a:spcBef>
        <a:spcAft>
          <a:spcPct val="0"/>
        </a:spcAft>
        <a:defRPr sz="3600" b="1">
          <a:solidFill>
            <a:schemeClr val="tx2"/>
          </a:solidFill>
          <a:latin typeface="Calibri" pitchFamily="34" charset="0"/>
        </a:defRPr>
      </a:lvl3pPr>
      <a:lvl4pPr algn="l" rtl="0" fontAlgn="base">
        <a:spcBef>
          <a:spcPct val="0"/>
        </a:spcBef>
        <a:spcAft>
          <a:spcPct val="0"/>
        </a:spcAft>
        <a:defRPr sz="3600" b="1">
          <a:solidFill>
            <a:schemeClr val="tx2"/>
          </a:solidFill>
          <a:latin typeface="Calibri" pitchFamily="34" charset="0"/>
        </a:defRPr>
      </a:lvl4pPr>
      <a:lvl5pPr algn="l" rtl="0" fontAlgn="base">
        <a:spcBef>
          <a:spcPct val="0"/>
        </a:spcBef>
        <a:spcAft>
          <a:spcPct val="0"/>
        </a:spcAft>
        <a:defRPr sz="3600" b="1">
          <a:solidFill>
            <a:schemeClr val="tx2"/>
          </a:solidFill>
          <a:latin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defRPr>
      </a:lvl9pPr>
    </p:titleStyle>
    <p:bodyStyle>
      <a:lvl1pPr marL="342900" indent="-342900" algn="l" rtl="0" fontAlgn="base">
        <a:spcBef>
          <a:spcPct val="20000"/>
        </a:spcBef>
        <a:spcAft>
          <a:spcPct val="0"/>
        </a:spcAft>
        <a:defRPr sz="2800" kern="1200">
          <a:solidFill>
            <a:schemeClr val="tx2"/>
          </a:solidFill>
          <a:latin typeface="+mn-lt"/>
          <a:ea typeface="+mn-ea"/>
          <a:cs typeface="+mn-cs"/>
        </a:defRPr>
      </a:lvl1pPr>
      <a:lvl2pPr marL="457200" algn="l" rtl="0" fontAlgn="base">
        <a:spcBef>
          <a:spcPct val="20000"/>
        </a:spcBef>
        <a:spcAft>
          <a:spcPct val="0"/>
        </a:spcAft>
        <a:defRPr kern="1200">
          <a:solidFill>
            <a:schemeClr val="bg1"/>
          </a:solidFill>
          <a:latin typeface="+mn-lt"/>
          <a:ea typeface="+mn-ea"/>
          <a:cs typeface="+mn-cs"/>
        </a:defRPr>
      </a:lvl2pPr>
      <a:lvl3pPr marL="914400" algn="l" rtl="0" fontAlgn="base">
        <a:spcBef>
          <a:spcPct val="20000"/>
        </a:spcBef>
        <a:spcAft>
          <a:spcPct val="0"/>
        </a:spcAft>
        <a:defRPr kern="1200">
          <a:solidFill>
            <a:schemeClr val="bg1"/>
          </a:solidFill>
          <a:latin typeface="+mn-lt"/>
          <a:ea typeface="+mn-ea"/>
          <a:cs typeface="+mn-cs"/>
        </a:defRPr>
      </a:lvl3pPr>
      <a:lvl4pPr marL="1371600" algn="l" rtl="0" fontAlgn="base">
        <a:spcBef>
          <a:spcPct val="20000"/>
        </a:spcBef>
        <a:spcAft>
          <a:spcPct val="0"/>
        </a:spcAft>
        <a:defRPr kern="1200">
          <a:solidFill>
            <a:schemeClr val="bg1"/>
          </a:solidFill>
          <a:latin typeface="+mn-lt"/>
          <a:ea typeface="+mn-ea"/>
          <a:cs typeface="+mn-cs"/>
        </a:defRPr>
      </a:lvl4pPr>
      <a:lvl5pPr marL="1828800" algn="l" rtl="0" fontAlgn="base">
        <a:spcBef>
          <a:spcPct val="20000"/>
        </a:spcBef>
        <a:spcAft>
          <a:spcPct val="0"/>
        </a:spcAft>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116632"/>
            <a:ext cx="9144000" cy="1256746"/>
          </a:xfrm>
          <a:prstGeom prst="rect">
            <a:avLst/>
          </a:prstGeom>
        </p:spPr>
      </p:pic>
      <p:sp>
        <p:nvSpPr>
          <p:cNvPr id="2" name="Plassholder for dato 1"/>
          <p:cNvSpPr>
            <a:spLocks noGrp="1"/>
          </p:cNvSpPr>
          <p:nvPr>
            <p:ph type="dt" sz="half" idx="2"/>
          </p:nvPr>
        </p:nvSpPr>
        <p:spPr>
          <a:xfrm>
            <a:off x="7164288" y="6355534"/>
            <a:ext cx="9361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27683-573E-4B9D-8D67-E8749E4FE20C}" type="datetime1">
              <a:rPr lang="nb-NO" smtClean="0"/>
              <a:t>24.06.2020</a:t>
            </a:fld>
            <a:endParaRPr lang="nb-NO" dirty="0"/>
          </a:p>
        </p:txBody>
      </p:sp>
      <p:sp>
        <p:nvSpPr>
          <p:cNvPr id="5" name="Plassholder for lysbildenummer 4"/>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01194-72E6-45CF-9942-7B359F3B706A}" type="slidenum">
              <a:rPr lang="nb-NO" smtClean="0"/>
              <a:t>‹#›</a:t>
            </a:fld>
            <a:endParaRPr lang="nb-NO"/>
          </a:p>
        </p:txBody>
      </p:sp>
      <p:sp>
        <p:nvSpPr>
          <p:cNvPr id="3" name="Plassholder for bunntekst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pic>
        <p:nvPicPr>
          <p:cNvPr id="4" name="Bild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23528" y="6381328"/>
            <a:ext cx="2297455" cy="281580"/>
          </a:xfrm>
          <a:prstGeom prst="rect">
            <a:avLst/>
          </a:prstGeom>
        </p:spPr>
      </p:pic>
    </p:spTree>
    <p:extLst>
      <p:ext uri="{BB962C8B-B14F-4D97-AF65-F5344CB8AC3E}">
        <p14:creationId xmlns:p14="http://schemas.microsoft.com/office/powerpoint/2010/main" val="2514756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6" r:id="rId5"/>
    <p:sldLayoutId id="2147483652" r:id="rId6"/>
    <p:sldLayoutId id="2147483653" r:id="rId7"/>
    <p:sldLayoutId id="2147483655" r:id="rId8"/>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8"/>
          <p:cNvSpPr>
            <a:spLocks noGrp="1" noChangeArrowheads="1"/>
          </p:cNvSpPr>
          <p:nvPr>
            <p:ph type="body" idx="1"/>
          </p:nvPr>
        </p:nvSpPr>
        <p:spPr bwMode="auto">
          <a:xfrm>
            <a:off x="685800" y="1371600"/>
            <a:ext cx="8153400"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b-NO" smtClean="0"/>
              <a:t>Click to edit Master text styles</a:t>
            </a:r>
          </a:p>
          <a:p>
            <a:pPr lvl="1"/>
            <a:r>
              <a:rPr lang="en-GB" altLang="nb-NO" smtClean="0"/>
              <a:t>Second level</a:t>
            </a:r>
          </a:p>
          <a:p>
            <a:pPr lvl="2"/>
            <a:r>
              <a:rPr lang="en-GB" altLang="nb-NO" smtClean="0"/>
              <a:t>Third level</a:t>
            </a:r>
          </a:p>
          <a:p>
            <a:pPr lvl="3"/>
            <a:r>
              <a:rPr lang="en-GB" altLang="nb-NO" smtClean="0"/>
              <a:t>Fourth level</a:t>
            </a:r>
          </a:p>
          <a:p>
            <a:pPr lvl="4"/>
            <a:r>
              <a:rPr lang="en-GB" altLang="nb-NO" smtClean="0"/>
              <a:t>Fifth level</a:t>
            </a:r>
          </a:p>
        </p:txBody>
      </p:sp>
      <p:sp>
        <p:nvSpPr>
          <p:cNvPr id="1027" name="Rectangle 39"/>
          <p:cNvSpPr>
            <a:spLocks noChangeArrowheads="1"/>
          </p:cNvSpPr>
          <p:nvPr/>
        </p:nvSpPr>
        <p:spPr bwMode="auto">
          <a:xfrm>
            <a:off x="0" y="0"/>
            <a:ext cx="9144000" cy="914400"/>
          </a:xfrm>
          <a:prstGeom prst="rect">
            <a:avLst/>
          </a:prstGeom>
          <a:solidFill>
            <a:srgbClr val="DDE6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bg2"/>
                </a:solidFill>
                <a:latin typeface="Garamond" pitchFamily="18" charset="0"/>
              </a:defRPr>
            </a:lvl1pPr>
            <a:lvl2pPr marL="742950" indent="-285750">
              <a:defRPr sz="2000" b="1">
                <a:solidFill>
                  <a:schemeClr val="bg2"/>
                </a:solidFill>
                <a:latin typeface="Garamond" pitchFamily="18" charset="0"/>
              </a:defRPr>
            </a:lvl2pPr>
            <a:lvl3pPr marL="1143000" indent="-228600">
              <a:defRPr sz="2000" b="1">
                <a:solidFill>
                  <a:schemeClr val="bg2"/>
                </a:solidFill>
                <a:latin typeface="Garamond" pitchFamily="18" charset="0"/>
              </a:defRPr>
            </a:lvl3pPr>
            <a:lvl4pPr marL="1600200" indent="-228600">
              <a:defRPr sz="2000" b="1">
                <a:solidFill>
                  <a:schemeClr val="bg2"/>
                </a:solidFill>
                <a:latin typeface="Garamond" pitchFamily="18" charset="0"/>
              </a:defRPr>
            </a:lvl4pPr>
            <a:lvl5pPr marL="2057400" indent="-228600">
              <a:defRPr sz="2000" b="1">
                <a:solidFill>
                  <a:schemeClr val="bg2"/>
                </a:solidFill>
                <a:latin typeface="Garamond" pitchFamily="18" charset="0"/>
              </a:defRPr>
            </a:lvl5pPr>
            <a:lvl6pPr marL="2514600" indent="-228600" eaLnBrk="0" fontAlgn="base" hangingPunct="0">
              <a:spcBef>
                <a:spcPct val="50000"/>
              </a:spcBef>
              <a:spcAft>
                <a:spcPct val="0"/>
              </a:spcAft>
              <a:defRPr sz="2000" b="1">
                <a:solidFill>
                  <a:schemeClr val="bg2"/>
                </a:solidFill>
                <a:latin typeface="Garamond" pitchFamily="18" charset="0"/>
              </a:defRPr>
            </a:lvl6pPr>
            <a:lvl7pPr marL="2971800" indent="-228600" eaLnBrk="0" fontAlgn="base" hangingPunct="0">
              <a:spcBef>
                <a:spcPct val="50000"/>
              </a:spcBef>
              <a:spcAft>
                <a:spcPct val="0"/>
              </a:spcAft>
              <a:defRPr sz="2000" b="1">
                <a:solidFill>
                  <a:schemeClr val="bg2"/>
                </a:solidFill>
                <a:latin typeface="Garamond" pitchFamily="18" charset="0"/>
              </a:defRPr>
            </a:lvl7pPr>
            <a:lvl8pPr marL="3429000" indent="-228600" eaLnBrk="0" fontAlgn="base" hangingPunct="0">
              <a:spcBef>
                <a:spcPct val="50000"/>
              </a:spcBef>
              <a:spcAft>
                <a:spcPct val="0"/>
              </a:spcAft>
              <a:defRPr sz="2000" b="1">
                <a:solidFill>
                  <a:schemeClr val="bg2"/>
                </a:solidFill>
                <a:latin typeface="Garamond" pitchFamily="18" charset="0"/>
              </a:defRPr>
            </a:lvl8pPr>
            <a:lvl9pPr marL="3886200" indent="-228600" eaLnBrk="0" fontAlgn="base" hangingPunct="0">
              <a:spcBef>
                <a:spcPct val="50000"/>
              </a:spcBef>
              <a:spcAft>
                <a:spcPct val="0"/>
              </a:spcAft>
              <a:defRPr sz="2000" b="1">
                <a:solidFill>
                  <a:schemeClr val="bg2"/>
                </a:solidFill>
                <a:latin typeface="Garamond" pitchFamily="18" charset="0"/>
              </a:defRPr>
            </a:lvl9pPr>
          </a:lstStyle>
          <a:p>
            <a:pPr eaLnBrk="0" fontAlgn="base" hangingPunct="0">
              <a:spcBef>
                <a:spcPct val="50000"/>
              </a:spcBef>
              <a:spcAft>
                <a:spcPct val="0"/>
              </a:spcAft>
              <a:defRPr/>
            </a:pPr>
            <a:endParaRPr lang="nb-NO" altLang="nb-NO" smtClean="0">
              <a:solidFill>
                <a:srgbClr val="000000"/>
              </a:solidFill>
            </a:endParaRPr>
          </a:p>
        </p:txBody>
      </p:sp>
      <p:sp>
        <p:nvSpPr>
          <p:cNvPr id="1028" name="Rectangle 40"/>
          <p:cNvSpPr>
            <a:spLocks noChangeArrowheads="1"/>
          </p:cNvSpPr>
          <p:nvPr/>
        </p:nvSpPr>
        <p:spPr bwMode="auto">
          <a:xfrm>
            <a:off x="0" y="6705600"/>
            <a:ext cx="9144000" cy="152400"/>
          </a:xfrm>
          <a:prstGeom prst="rect">
            <a:avLst/>
          </a:prstGeom>
          <a:solidFill>
            <a:srgbClr val="21499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bg2"/>
                </a:solidFill>
                <a:latin typeface="Garamond" pitchFamily="18" charset="0"/>
              </a:defRPr>
            </a:lvl1pPr>
            <a:lvl2pPr marL="742950" indent="-285750">
              <a:defRPr sz="2000" b="1">
                <a:solidFill>
                  <a:schemeClr val="bg2"/>
                </a:solidFill>
                <a:latin typeface="Garamond" pitchFamily="18" charset="0"/>
              </a:defRPr>
            </a:lvl2pPr>
            <a:lvl3pPr marL="1143000" indent="-228600">
              <a:defRPr sz="2000" b="1">
                <a:solidFill>
                  <a:schemeClr val="bg2"/>
                </a:solidFill>
                <a:latin typeface="Garamond" pitchFamily="18" charset="0"/>
              </a:defRPr>
            </a:lvl3pPr>
            <a:lvl4pPr marL="1600200" indent="-228600">
              <a:defRPr sz="2000" b="1">
                <a:solidFill>
                  <a:schemeClr val="bg2"/>
                </a:solidFill>
                <a:latin typeface="Garamond" pitchFamily="18" charset="0"/>
              </a:defRPr>
            </a:lvl4pPr>
            <a:lvl5pPr marL="2057400" indent="-228600">
              <a:defRPr sz="2000" b="1">
                <a:solidFill>
                  <a:schemeClr val="bg2"/>
                </a:solidFill>
                <a:latin typeface="Garamond" pitchFamily="18" charset="0"/>
              </a:defRPr>
            </a:lvl5pPr>
            <a:lvl6pPr marL="2514600" indent="-228600" eaLnBrk="0" fontAlgn="base" hangingPunct="0">
              <a:spcBef>
                <a:spcPct val="50000"/>
              </a:spcBef>
              <a:spcAft>
                <a:spcPct val="0"/>
              </a:spcAft>
              <a:defRPr sz="2000" b="1">
                <a:solidFill>
                  <a:schemeClr val="bg2"/>
                </a:solidFill>
                <a:latin typeface="Garamond" pitchFamily="18" charset="0"/>
              </a:defRPr>
            </a:lvl6pPr>
            <a:lvl7pPr marL="2971800" indent="-228600" eaLnBrk="0" fontAlgn="base" hangingPunct="0">
              <a:spcBef>
                <a:spcPct val="50000"/>
              </a:spcBef>
              <a:spcAft>
                <a:spcPct val="0"/>
              </a:spcAft>
              <a:defRPr sz="2000" b="1">
                <a:solidFill>
                  <a:schemeClr val="bg2"/>
                </a:solidFill>
                <a:latin typeface="Garamond" pitchFamily="18" charset="0"/>
              </a:defRPr>
            </a:lvl7pPr>
            <a:lvl8pPr marL="3429000" indent="-228600" eaLnBrk="0" fontAlgn="base" hangingPunct="0">
              <a:spcBef>
                <a:spcPct val="50000"/>
              </a:spcBef>
              <a:spcAft>
                <a:spcPct val="0"/>
              </a:spcAft>
              <a:defRPr sz="2000" b="1">
                <a:solidFill>
                  <a:schemeClr val="bg2"/>
                </a:solidFill>
                <a:latin typeface="Garamond" pitchFamily="18" charset="0"/>
              </a:defRPr>
            </a:lvl8pPr>
            <a:lvl9pPr marL="3886200" indent="-228600" eaLnBrk="0" fontAlgn="base" hangingPunct="0">
              <a:spcBef>
                <a:spcPct val="50000"/>
              </a:spcBef>
              <a:spcAft>
                <a:spcPct val="0"/>
              </a:spcAft>
              <a:defRPr sz="2000" b="1">
                <a:solidFill>
                  <a:schemeClr val="bg2"/>
                </a:solidFill>
                <a:latin typeface="Garamond" pitchFamily="18" charset="0"/>
              </a:defRPr>
            </a:lvl9pPr>
          </a:lstStyle>
          <a:p>
            <a:pPr eaLnBrk="0" fontAlgn="base" hangingPunct="0">
              <a:spcBef>
                <a:spcPct val="50000"/>
              </a:spcBef>
              <a:spcAft>
                <a:spcPct val="0"/>
              </a:spcAft>
              <a:defRPr/>
            </a:pPr>
            <a:endParaRPr lang="nb-NO" altLang="nb-NO" smtClean="0">
              <a:solidFill>
                <a:srgbClr val="000000"/>
              </a:solidFill>
            </a:endParaRPr>
          </a:p>
        </p:txBody>
      </p:sp>
      <p:pic>
        <p:nvPicPr>
          <p:cNvPr id="1029" name="Picture 43" descr="Macintosh HD:Users:tore:Documents:2.Arbeid:Helse Nord-Trøndelag:5360 HNT PP skisse m psy Folder:logo HNT 1.jpg"/>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5192713" y="6019800"/>
            <a:ext cx="36464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34"/>
          <p:cNvSpPr>
            <a:spLocks noGrp="1" noChangeArrowheads="1"/>
          </p:cNvSpPr>
          <p:nvPr>
            <p:ph type="title"/>
          </p:nvPr>
        </p:nvSpPr>
        <p:spPr bwMode="auto">
          <a:xfrm>
            <a:off x="685800" y="401638"/>
            <a:ext cx="8153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nb-NO" smtClean="0"/>
              <a:t>Click to edit Master title style</a:t>
            </a:r>
          </a:p>
        </p:txBody>
      </p:sp>
      <p:sp>
        <p:nvSpPr>
          <p:cNvPr id="1031" name="Text Box 44"/>
          <p:cNvSpPr txBox="1">
            <a:spLocks noChangeArrowheads="1"/>
          </p:cNvSpPr>
          <p:nvPr userDrawn="1"/>
        </p:nvSpPr>
        <p:spPr bwMode="auto">
          <a:xfrm>
            <a:off x="6384925" y="6300788"/>
            <a:ext cx="252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bg2"/>
                </a:solidFill>
                <a:latin typeface="Garamond" pitchFamily="18" charset="0"/>
              </a:defRPr>
            </a:lvl1pPr>
            <a:lvl2pPr marL="742950" indent="-285750">
              <a:defRPr sz="2000" b="1">
                <a:solidFill>
                  <a:schemeClr val="bg2"/>
                </a:solidFill>
                <a:latin typeface="Garamond" pitchFamily="18" charset="0"/>
              </a:defRPr>
            </a:lvl2pPr>
            <a:lvl3pPr marL="1143000" indent="-228600">
              <a:defRPr sz="2000" b="1">
                <a:solidFill>
                  <a:schemeClr val="bg2"/>
                </a:solidFill>
                <a:latin typeface="Garamond" pitchFamily="18" charset="0"/>
              </a:defRPr>
            </a:lvl3pPr>
            <a:lvl4pPr marL="1600200" indent="-228600">
              <a:defRPr sz="2000" b="1">
                <a:solidFill>
                  <a:schemeClr val="bg2"/>
                </a:solidFill>
                <a:latin typeface="Garamond" pitchFamily="18" charset="0"/>
              </a:defRPr>
            </a:lvl4pPr>
            <a:lvl5pPr marL="2057400" indent="-228600">
              <a:defRPr sz="2000" b="1">
                <a:solidFill>
                  <a:schemeClr val="bg2"/>
                </a:solidFill>
                <a:latin typeface="Garamond" pitchFamily="18" charset="0"/>
              </a:defRPr>
            </a:lvl5pPr>
            <a:lvl6pPr marL="2514600" indent="-228600" eaLnBrk="0" fontAlgn="base" hangingPunct="0">
              <a:spcBef>
                <a:spcPct val="50000"/>
              </a:spcBef>
              <a:spcAft>
                <a:spcPct val="0"/>
              </a:spcAft>
              <a:defRPr sz="2000" b="1">
                <a:solidFill>
                  <a:schemeClr val="bg2"/>
                </a:solidFill>
                <a:latin typeface="Garamond" pitchFamily="18" charset="0"/>
              </a:defRPr>
            </a:lvl6pPr>
            <a:lvl7pPr marL="2971800" indent="-228600" eaLnBrk="0" fontAlgn="base" hangingPunct="0">
              <a:spcBef>
                <a:spcPct val="50000"/>
              </a:spcBef>
              <a:spcAft>
                <a:spcPct val="0"/>
              </a:spcAft>
              <a:defRPr sz="2000" b="1">
                <a:solidFill>
                  <a:schemeClr val="bg2"/>
                </a:solidFill>
                <a:latin typeface="Garamond" pitchFamily="18" charset="0"/>
              </a:defRPr>
            </a:lvl7pPr>
            <a:lvl8pPr marL="3429000" indent="-228600" eaLnBrk="0" fontAlgn="base" hangingPunct="0">
              <a:spcBef>
                <a:spcPct val="50000"/>
              </a:spcBef>
              <a:spcAft>
                <a:spcPct val="0"/>
              </a:spcAft>
              <a:defRPr sz="2000" b="1">
                <a:solidFill>
                  <a:schemeClr val="bg2"/>
                </a:solidFill>
                <a:latin typeface="Garamond" pitchFamily="18" charset="0"/>
              </a:defRPr>
            </a:lvl8pPr>
            <a:lvl9pPr marL="3886200" indent="-228600" eaLnBrk="0" fontAlgn="base" hangingPunct="0">
              <a:spcBef>
                <a:spcPct val="50000"/>
              </a:spcBef>
              <a:spcAft>
                <a:spcPct val="0"/>
              </a:spcAft>
              <a:defRPr sz="2000" b="1">
                <a:solidFill>
                  <a:schemeClr val="bg2"/>
                </a:solidFill>
                <a:latin typeface="Garamond" pitchFamily="18" charset="0"/>
              </a:defRPr>
            </a:lvl9pPr>
          </a:lstStyle>
          <a:p>
            <a:pPr eaLnBrk="0" fontAlgn="base" hangingPunct="0">
              <a:spcBef>
                <a:spcPct val="0"/>
              </a:spcBef>
              <a:spcAft>
                <a:spcPct val="0"/>
              </a:spcAft>
              <a:defRPr/>
            </a:pPr>
            <a:r>
              <a:rPr lang="nb-NO" altLang="nb-NO" sz="1400" b="0" i="1" smtClean="0">
                <a:solidFill>
                  <a:srgbClr val="003388"/>
                </a:solidFill>
                <a:latin typeface="Arial" charset="0"/>
              </a:rPr>
              <a:t>- på lag med deg for din helse</a:t>
            </a:r>
            <a:endParaRPr lang="nb-NO" altLang="nb-NO" sz="1400" b="0" i="1" smtClean="0">
              <a:solidFill>
                <a:srgbClr val="FFFFFF"/>
              </a:solidFill>
              <a:latin typeface="Times"/>
            </a:endParaRPr>
          </a:p>
        </p:txBody>
      </p:sp>
      <p:sp>
        <p:nvSpPr>
          <p:cNvPr id="1032" name="Text Box 45"/>
          <p:cNvSpPr txBox="1">
            <a:spLocks noChangeArrowheads="1"/>
          </p:cNvSpPr>
          <p:nvPr userDrawn="1"/>
        </p:nvSpPr>
        <p:spPr bwMode="auto">
          <a:xfrm>
            <a:off x="5603875" y="6619875"/>
            <a:ext cx="3308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bg2"/>
                </a:solidFill>
                <a:latin typeface="Garamond" pitchFamily="18" charset="0"/>
              </a:defRPr>
            </a:lvl1pPr>
            <a:lvl2pPr marL="742950" indent="-285750">
              <a:defRPr sz="2000" b="1">
                <a:solidFill>
                  <a:schemeClr val="bg2"/>
                </a:solidFill>
                <a:latin typeface="Garamond" pitchFamily="18" charset="0"/>
              </a:defRPr>
            </a:lvl2pPr>
            <a:lvl3pPr marL="1143000" indent="-228600">
              <a:defRPr sz="2000" b="1">
                <a:solidFill>
                  <a:schemeClr val="bg2"/>
                </a:solidFill>
                <a:latin typeface="Garamond" pitchFamily="18" charset="0"/>
              </a:defRPr>
            </a:lvl3pPr>
            <a:lvl4pPr marL="1600200" indent="-228600">
              <a:defRPr sz="2000" b="1">
                <a:solidFill>
                  <a:schemeClr val="bg2"/>
                </a:solidFill>
                <a:latin typeface="Garamond" pitchFamily="18" charset="0"/>
              </a:defRPr>
            </a:lvl4pPr>
            <a:lvl5pPr marL="2057400" indent="-228600">
              <a:defRPr sz="2000" b="1">
                <a:solidFill>
                  <a:schemeClr val="bg2"/>
                </a:solidFill>
                <a:latin typeface="Garamond" pitchFamily="18" charset="0"/>
              </a:defRPr>
            </a:lvl5pPr>
            <a:lvl6pPr marL="2514600" indent="-228600" eaLnBrk="0" fontAlgn="base" hangingPunct="0">
              <a:spcBef>
                <a:spcPct val="50000"/>
              </a:spcBef>
              <a:spcAft>
                <a:spcPct val="0"/>
              </a:spcAft>
              <a:defRPr sz="2000" b="1">
                <a:solidFill>
                  <a:schemeClr val="bg2"/>
                </a:solidFill>
                <a:latin typeface="Garamond" pitchFamily="18" charset="0"/>
              </a:defRPr>
            </a:lvl6pPr>
            <a:lvl7pPr marL="2971800" indent="-228600" eaLnBrk="0" fontAlgn="base" hangingPunct="0">
              <a:spcBef>
                <a:spcPct val="50000"/>
              </a:spcBef>
              <a:spcAft>
                <a:spcPct val="0"/>
              </a:spcAft>
              <a:defRPr sz="2000" b="1">
                <a:solidFill>
                  <a:schemeClr val="bg2"/>
                </a:solidFill>
                <a:latin typeface="Garamond" pitchFamily="18" charset="0"/>
              </a:defRPr>
            </a:lvl7pPr>
            <a:lvl8pPr marL="3429000" indent="-228600" eaLnBrk="0" fontAlgn="base" hangingPunct="0">
              <a:spcBef>
                <a:spcPct val="50000"/>
              </a:spcBef>
              <a:spcAft>
                <a:spcPct val="0"/>
              </a:spcAft>
              <a:defRPr sz="2000" b="1">
                <a:solidFill>
                  <a:schemeClr val="bg2"/>
                </a:solidFill>
                <a:latin typeface="Garamond" pitchFamily="18" charset="0"/>
              </a:defRPr>
            </a:lvl8pPr>
            <a:lvl9pPr marL="3886200" indent="-228600" eaLnBrk="0" fontAlgn="base" hangingPunct="0">
              <a:spcBef>
                <a:spcPct val="50000"/>
              </a:spcBef>
              <a:spcAft>
                <a:spcPct val="0"/>
              </a:spcAft>
              <a:defRPr sz="2000" b="1">
                <a:solidFill>
                  <a:schemeClr val="bg2"/>
                </a:solidFill>
                <a:latin typeface="Garamond" pitchFamily="18" charset="0"/>
              </a:defRPr>
            </a:lvl9pPr>
          </a:lstStyle>
          <a:p>
            <a:pPr eaLnBrk="0" fontAlgn="base" hangingPunct="0">
              <a:spcBef>
                <a:spcPct val="50000"/>
              </a:spcBef>
              <a:spcAft>
                <a:spcPct val="0"/>
              </a:spcAft>
              <a:defRPr/>
            </a:pPr>
            <a:r>
              <a:rPr lang="nb-NO" altLang="nb-NO" sz="1400" b="0" smtClean="0">
                <a:solidFill>
                  <a:srgbClr val="FFFFFF"/>
                </a:solidFill>
                <a:latin typeface="ScalaSansLF-Caps" pitchFamily="2" charset="0"/>
              </a:rPr>
              <a:t>R e h a b i l i t e r i n g s k l i n i k k e n</a:t>
            </a:r>
          </a:p>
        </p:txBody>
      </p:sp>
    </p:spTree>
    <p:extLst>
      <p:ext uri="{BB962C8B-B14F-4D97-AF65-F5344CB8AC3E}">
        <p14:creationId xmlns:p14="http://schemas.microsoft.com/office/powerpoint/2010/main" val="1175422284"/>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0" fontAlgn="base" hangingPunct="0">
        <a:lnSpc>
          <a:spcPct val="90000"/>
        </a:lnSpc>
        <a:spcBef>
          <a:spcPct val="0"/>
        </a:spcBef>
        <a:spcAft>
          <a:spcPct val="0"/>
        </a:spcAft>
        <a:defRPr sz="3200">
          <a:solidFill>
            <a:srgbClr val="214991"/>
          </a:solidFill>
          <a:latin typeface="+mj-lt"/>
          <a:ea typeface="+mj-ea"/>
          <a:cs typeface="+mj-cs"/>
        </a:defRPr>
      </a:lvl1pPr>
      <a:lvl2pPr algn="l" rtl="0" eaLnBrk="0" fontAlgn="base" hangingPunct="0">
        <a:lnSpc>
          <a:spcPct val="90000"/>
        </a:lnSpc>
        <a:spcBef>
          <a:spcPct val="0"/>
        </a:spcBef>
        <a:spcAft>
          <a:spcPct val="0"/>
        </a:spcAft>
        <a:defRPr sz="3200">
          <a:solidFill>
            <a:srgbClr val="214991"/>
          </a:solidFill>
          <a:latin typeface="ScalaSans-Bold" pitchFamily="2" charset="0"/>
        </a:defRPr>
      </a:lvl2pPr>
      <a:lvl3pPr algn="l" rtl="0" eaLnBrk="0" fontAlgn="base" hangingPunct="0">
        <a:lnSpc>
          <a:spcPct val="90000"/>
        </a:lnSpc>
        <a:spcBef>
          <a:spcPct val="0"/>
        </a:spcBef>
        <a:spcAft>
          <a:spcPct val="0"/>
        </a:spcAft>
        <a:defRPr sz="3200">
          <a:solidFill>
            <a:srgbClr val="214991"/>
          </a:solidFill>
          <a:latin typeface="ScalaSans-Bold" pitchFamily="2" charset="0"/>
        </a:defRPr>
      </a:lvl3pPr>
      <a:lvl4pPr algn="l" rtl="0" eaLnBrk="0" fontAlgn="base" hangingPunct="0">
        <a:lnSpc>
          <a:spcPct val="90000"/>
        </a:lnSpc>
        <a:spcBef>
          <a:spcPct val="0"/>
        </a:spcBef>
        <a:spcAft>
          <a:spcPct val="0"/>
        </a:spcAft>
        <a:defRPr sz="3200">
          <a:solidFill>
            <a:srgbClr val="214991"/>
          </a:solidFill>
          <a:latin typeface="ScalaSans-Bold" pitchFamily="2" charset="0"/>
        </a:defRPr>
      </a:lvl4pPr>
      <a:lvl5pPr algn="l" rtl="0" eaLnBrk="0" fontAlgn="base" hangingPunct="0">
        <a:lnSpc>
          <a:spcPct val="90000"/>
        </a:lnSpc>
        <a:spcBef>
          <a:spcPct val="0"/>
        </a:spcBef>
        <a:spcAft>
          <a:spcPct val="0"/>
        </a:spcAft>
        <a:defRPr sz="3200">
          <a:solidFill>
            <a:srgbClr val="214991"/>
          </a:solidFill>
          <a:latin typeface="ScalaSans-Bold" pitchFamily="2" charset="0"/>
        </a:defRPr>
      </a:lvl5pPr>
      <a:lvl6pPr marL="457200" algn="l" rtl="0" fontAlgn="base">
        <a:lnSpc>
          <a:spcPct val="90000"/>
        </a:lnSpc>
        <a:spcBef>
          <a:spcPct val="0"/>
        </a:spcBef>
        <a:spcAft>
          <a:spcPct val="0"/>
        </a:spcAft>
        <a:defRPr sz="3200">
          <a:solidFill>
            <a:srgbClr val="214991"/>
          </a:solidFill>
          <a:latin typeface="ScalaSans-Bold" pitchFamily="2" charset="0"/>
        </a:defRPr>
      </a:lvl6pPr>
      <a:lvl7pPr marL="914400" algn="l" rtl="0" fontAlgn="base">
        <a:lnSpc>
          <a:spcPct val="90000"/>
        </a:lnSpc>
        <a:spcBef>
          <a:spcPct val="0"/>
        </a:spcBef>
        <a:spcAft>
          <a:spcPct val="0"/>
        </a:spcAft>
        <a:defRPr sz="3200">
          <a:solidFill>
            <a:srgbClr val="214991"/>
          </a:solidFill>
          <a:latin typeface="ScalaSans-Bold" pitchFamily="2" charset="0"/>
        </a:defRPr>
      </a:lvl7pPr>
      <a:lvl8pPr marL="1371600" algn="l" rtl="0" fontAlgn="base">
        <a:lnSpc>
          <a:spcPct val="90000"/>
        </a:lnSpc>
        <a:spcBef>
          <a:spcPct val="0"/>
        </a:spcBef>
        <a:spcAft>
          <a:spcPct val="0"/>
        </a:spcAft>
        <a:defRPr sz="3200">
          <a:solidFill>
            <a:srgbClr val="214991"/>
          </a:solidFill>
          <a:latin typeface="ScalaSans-Bold" pitchFamily="2" charset="0"/>
        </a:defRPr>
      </a:lvl8pPr>
      <a:lvl9pPr marL="1828800" algn="l" rtl="0" fontAlgn="base">
        <a:lnSpc>
          <a:spcPct val="90000"/>
        </a:lnSpc>
        <a:spcBef>
          <a:spcPct val="0"/>
        </a:spcBef>
        <a:spcAft>
          <a:spcPct val="0"/>
        </a:spcAft>
        <a:defRPr sz="3200">
          <a:solidFill>
            <a:srgbClr val="214991"/>
          </a:solidFill>
          <a:latin typeface="ScalaSans-Bold" pitchFamily="2" charset="0"/>
        </a:defRPr>
      </a:lvl9pPr>
    </p:titleStyle>
    <p:bodyStyle>
      <a:lvl1pPr marL="457200" indent="-457200" algn="l" rtl="0" eaLnBrk="0" fontAlgn="base" hangingPunct="0">
        <a:spcBef>
          <a:spcPct val="20000"/>
        </a:spcBef>
        <a:spcAft>
          <a:spcPct val="0"/>
        </a:spcAft>
        <a:buClr>
          <a:srgbClr val="214991"/>
        </a:buClr>
        <a:buSzPct val="75000"/>
        <a:defRPr sz="2400" b="1">
          <a:solidFill>
            <a:schemeClr val="bg2"/>
          </a:solidFill>
          <a:latin typeface="+mn-lt"/>
          <a:ea typeface="+mn-ea"/>
          <a:cs typeface="+mn-cs"/>
        </a:defRPr>
      </a:lvl1pPr>
      <a:lvl2pPr marL="838200" indent="-381000" algn="l" rtl="0" eaLnBrk="0" fontAlgn="base" hangingPunct="0">
        <a:spcBef>
          <a:spcPct val="20000"/>
        </a:spcBef>
        <a:spcAft>
          <a:spcPct val="0"/>
        </a:spcAft>
        <a:buClr>
          <a:srgbClr val="214991"/>
        </a:buClr>
        <a:buSzPct val="120000"/>
        <a:buFont typeface="Times"/>
        <a:buChar char="•"/>
        <a:defRPr sz="2000" b="1">
          <a:solidFill>
            <a:schemeClr val="bg2"/>
          </a:solidFill>
          <a:latin typeface="+mn-lt"/>
        </a:defRPr>
      </a:lvl2pPr>
      <a:lvl3pPr marL="1295400" indent="-381000" algn="l" rtl="0" eaLnBrk="0" fontAlgn="base" hangingPunct="0">
        <a:spcBef>
          <a:spcPct val="20000"/>
        </a:spcBef>
        <a:spcAft>
          <a:spcPct val="0"/>
        </a:spcAft>
        <a:buClr>
          <a:srgbClr val="666666"/>
        </a:buClr>
        <a:buSzPct val="100000"/>
        <a:buFont typeface="Times"/>
        <a:buAutoNum type="arabicPeriod"/>
        <a:defRPr sz="2000" b="1">
          <a:solidFill>
            <a:schemeClr val="bg2"/>
          </a:solidFill>
          <a:latin typeface="+mn-lt"/>
        </a:defRPr>
      </a:lvl3pPr>
      <a:lvl4pPr marL="1752600" indent="-381000" algn="l" rtl="0" eaLnBrk="0" fontAlgn="base" hangingPunct="0">
        <a:spcBef>
          <a:spcPct val="20000"/>
        </a:spcBef>
        <a:spcAft>
          <a:spcPct val="0"/>
        </a:spcAft>
        <a:buClr>
          <a:srgbClr val="666666"/>
        </a:buClr>
        <a:buSzPct val="100000"/>
        <a:buFont typeface="Times"/>
        <a:buAutoNum type="alphaUcPeriod"/>
        <a:defRPr sz="2000" b="1">
          <a:solidFill>
            <a:schemeClr val="bg2"/>
          </a:solidFill>
          <a:latin typeface="+mn-lt"/>
        </a:defRPr>
      </a:lvl4pPr>
      <a:lvl5pPr marL="2209800" indent="-381000" algn="l" rtl="0" eaLnBrk="0" fontAlgn="base" hangingPunct="0">
        <a:spcBef>
          <a:spcPct val="20000"/>
        </a:spcBef>
        <a:spcAft>
          <a:spcPct val="0"/>
        </a:spcAft>
        <a:buClr>
          <a:srgbClr val="666666"/>
        </a:buClr>
        <a:buSzPct val="100000"/>
        <a:buFont typeface="Times"/>
        <a:buAutoNum type="alphaLcParenR"/>
        <a:defRPr sz="2000" b="1">
          <a:solidFill>
            <a:schemeClr val="bg2"/>
          </a:solidFill>
          <a:latin typeface="+mn-lt"/>
        </a:defRPr>
      </a:lvl5pPr>
      <a:lvl6pPr marL="2667000" indent="-381000" algn="l" rtl="0" fontAlgn="base">
        <a:spcBef>
          <a:spcPct val="20000"/>
        </a:spcBef>
        <a:spcAft>
          <a:spcPct val="0"/>
        </a:spcAft>
        <a:buClr>
          <a:srgbClr val="666666"/>
        </a:buClr>
        <a:buSzPct val="100000"/>
        <a:buFont typeface="Times"/>
        <a:buAutoNum type="alphaLcParenR"/>
        <a:defRPr sz="2000" b="1">
          <a:solidFill>
            <a:schemeClr val="bg2"/>
          </a:solidFill>
          <a:latin typeface="+mn-lt"/>
        </a:defRPr>
      </a:lvl6pPr>
      <a:lvl7pPr marL="3124200" indent="-381000" algn="l" rtl="0" fontAlgn="base">
        <a:spcBef>
          <a:spcPct val="20000"/>
        </a:spcBef>
        <a:spcAft>
          <a:spcPct val="0"/>
        </a:spcAft>
        <a:buClr>
          <a:srgbClr val="666666"/>
        </a:buClr>
        <a:buSzPct val="100000"/>
        <a:buFont typeface="Times"/>
        <a:buAutoNum type="alphaLcParenR"/>
        <a:defRPr sz="2000" b="1">
          <a:solidFill>
            <a:schemeClr val="bg2"/>
          </a:solidFill>
          <a:latin typeface="+mn-lt"/>
        </a:defRPr>
      </a:lvl7pPr>
      <a:lvl8pPr marL="3581400" indent="-381000" algn="l" rtl="0" fontAlgn="base">
        <a:spcBef>
          <a:spcPct val="20000"/>
        </a:spcBef>
        <a:spcAft>
          <a:spcPct val="0"/>
        </a:spcAft>
        <a:buClr>
          <a:srgbClr val="666666"/>
        </a:buClr>
        <a:buSzPct val="100000"/>
        <a:buFont typeface="Times"/>
        <a:buAutoNum type="alphaLcParenR"/>
        <a:defRPr sz="2000" b="1">
          <a:solidFill>
            <a:schemeClr val="bg2"/>
          </a:solidFill>
          <a:latin typeface="+mn-lt"/>
        </a:defRPr>
      </a:lvl8pPr>
      <a:lvl9pPr marL="4038600" indent="-381000" algn="l" rtl="0" fontAlgn="base">
        <a:spcBef>
          <a:spcPct val="20000"/>
        </a:spcBef>
        <a:spcAft>
          <a:spcPct val="0"/>
        </a:spcAft>
        <a:buClr>
          <a:srgbClr val="666666"/>
        </a:buClr>
        <a:buSzPct val="100000"/>
        <a:buFont typeface="Times"/>
        <a:buAutoNum type="alphaLcParenR"/>
        <a:defRPr sz="2000" b="1">
          <a:solidFill>
            <a:schemeClr val="bg2"/>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6.wmf"/><Relationship Id="rId3" Type="http://schemas.openxmlformats.org/officeDocument/2006/relationships/slideLayout" Target="../slideLayouts/slideLayout9.xml"/><Relationship Id="rId7" Type="http://schemas.openxmlformats.org/officeDocument/2006/relationships/hyperlink" Target="https://www.ordtak.no/" TargetMode="External"/><Relationship Id="rId12" Type="http://schemas.openxmlformats.org/officeDocument/2006/relationships/image" Target="../media/image11.jpe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hyperlink" Target="https://www.ordtak.no/illustrerte/siterte_sitater663.jpg" TargetMode="External"/><Relationship Id="rId5" Type="http://schemas.openxmlformats.org/officeDocument/2006/relationships/hyperlink" Target="https://instagram.com/_u/sitertesitater" TargetMode="External"/><Relationship Id="rId10" Type="http://schemas.openxmlformats.org/officeDocument/2006/relationships/image" Target="../media/image10.png"/><Relationship Id="rId4" Type="http://schemas.openxmlformats.org/officeDocument/2006/relationships/notesSlide" Target="../notesSlides/notesSlide5.xm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27584" y="2708920"/>
            <a:ext cx="8030766" cy="1800200"/>
          </a:xfrm>
        </p:spPr>
        <p:txBody>
          <a:bodyPr/>
          <a:lstStyle/>
          <a:p>
            <a:pPr algn="ctr" eaLnBrk="1" hangingPunct="1"/>
            <a:endParaRPr lang="nb-NO" altLang="nb-NO" sz="2800" dirty="0" smtClean="0">
              <a:latin typeface="Arial" charset="0"/>
            </a:endParaRPr>
          </a:p>
        </p:txBody>
      </p:sp>
      <p:sp>
        <p:nvSpPr>
          <p:cNvPr id="6147" name="Undertittel 1"/>
          <p:cNvSpPr>
            <a:spLocks noGrp="1"/>
          </p:cNvSpPr>
          <p:nvPr>
            <p:ph type="subTitle" sz="quarter" idx="1"/>
          </p:nvPr>
        </p:nvSpPr>
        <p:spPr>
          <a:xfrm>
            <a:off x="1115616" y="1628775"/>
            <a:ext cx="7848997" cy="864121"/>
          </a:xfrm>
        </p:spPr>
        <p:txBody>
          <a:bodyPr/>
          <a:lstStyle/>
          <a:p>
            <a:r>
              <a:rPr lang="nb-NO" altLang="nb-NO" sz="3600" dirty="0" smtClean="0"/>
              <a:t>«</a:t>
            </a:r>
            <a:r>
              <a:rPr lang="nb-NO" altLang="nb-NO" sz="3600" dirty="0" err="1" smtClean="0"/>
              <a:t>Ka</a:t>
            </a:r>
            <a:r>
              <a:rPr lang="nb-NO" altLang="nb-NO" sz="3600" dirty="0" smtClean="0"/>
              <a:t> </a:t>
            </a:r>
            <a:r>
              <a:rPr lang="nb-NO" altLang="nb-NO" sz="3600" dirty="0" err="1" smtClean="0"/>
              <a:t>no</a:t>
            </a:r>
            <a:r>
              <a:rPr lang="nb-NO" altLang="nb-NO" sz="3600" dirty="0" smtClean="0"/>
              <a:t>?»</a:t>
            </a:r>
          </a:p>
          <a:p>
            <a:endParaRPr lang="nb-NO" altLang="nb-NO" sz="3600" dirty="0" smtClean="0"/>
          </a:p>
          <a:p>
            <a:r>
              <a:rPr lang="nb-NO" altLang="nb-NO" sz="3600" dirty="0" smtClean="0"/>
              <a:t>Mestring av hverdagen etter </a:t>
            </a:r>
            <a:r>
              <a:rPr lang="nb-NO" altLang="nb-NO" sz="3600" dirty="0" smtClean="0">
                <a:solidFill>
                  <a:srgbClr val="000000"/>
                </a:solidFill>
              </a:rPr>
              <a:t>utskriving.</a:t>
            </a:r>
          </a:p>
        </p:txBody>
      </p:sp>
    </p:spTree>
    <p:extLst>
      <p:ext uri="{BB962C8B-B14F-4D97-AF65-F5344CB8AC3E}">
        <p14:creationId xmlns:p14="http://schemas.microsoft.com/office/powerpoint/2010/main" val="1388771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3627683-573E-4B9D-8D67-E8749E4FE20C}" type="datetime1">
              <a:rPr lang="nb-NO" smtClean="0"/>
              <a:t>24.06.2020</a:t>
            </a:fld>
            <a:endParaRPr lang="nb-NO" dirty="0"/>
          </a:p>
        </p:txBody>
      </p:sp>
      <p:sp>
        <p:nvSpPr>
          <p:cNvPr id="3" name="Plassholder for lysbildenummer 2"/>
          <p:cNvSpPr>
            <a:spLocks noGrp="1"/>
          </p:cNvSpPr>
          <p:nvPr>
            <p:ph type="sldNum" sz="quarter" idx="11"/>
          </p:nvPr>
        </p:nvSpPr>
        <p:spPr/>
        <p:txBody>
          <a:bodyPr/>
          <a:lstStyle/>
          <a:p>
            <a:fld id="{7DE01194-72E6-45CF-9942-7B359F3B706A}" type="slidenum">
              <a:rPr lang="nb-NO" smtClean="0"/>
              <a:t>10</a:t>
            </a:fld>
            <a:endParaRPr lang="nb-NO"/>
          </a:p>
        </p:txBody>
      </p:sp>
      <p:sp>
        <p:nvSpPr>
          <p:cNvPr id="4" name="Plassholder for bunntekst 3"/>
          <p:cNvSpPr>
            <a:spLocks noGrp="1"/>
          </p:cNvSpPr>
          <p:nvPr>
            <p:ph type="ftr" sz="quarter" idx="12"/>
          </p:nvPr>
        </p:nvSpPr>
        <p:spPr>
          <a:xfrm>
            <a:off x="2483768" y="692696"/>
            <a:ext cx="2751584" cy="688849"/>
          </a:xfrm>
        </p:spPr>
        <p:txBody>
          <a:bodyPr/>
          <a:lstStyle/>
          <a:p>
            <a:r>
              <a:rPr lang="nb-NO" sz="2400" b="1" dirty="0" smtClean="0">
                <a:solidFill>
                  <a:schemeClr val="tx1"/>
                </a:solidFill>
                <a:latin typeface="Arial" panose="020B0604020202020204" pitchFamily="34" charset="0"/>
                <a:cs typeface="Arial" panose="020B0604020202020204" pitchFamily="34" charset="0"/>
              </a:rPr>
              <a:t>Oppsummering</a:t>
            </a:r>
            <a:endParaRPr lang="nb-NO" sz="2400" b="1" dirty="0">
              <a:solidFill>
                <a:schemeClr val="tx1"/>
              </a:solidFill>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0" y="-184666"/>
            <a:ext cx="604333"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nb-NO" altLang="nb-NO"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nb-NO" altLang="nb-NO" sz="1300" b="0" i="0" u="none" strike="noStrike" cap="none" normalizeH="0" baseline="0" dirty="0" smtClean="0">
                <a:ln>
                  <a:noFill/>
                </a:ln>
                <a:solidFill>
                  <a:srgbClr val="119C9B"/>
                </a:solidFill>
                <a:effectLst/>
                <a:latin typeface="Arial" panose="020B0604020202020204" pitchFamily="34" charset="0"/>
              </a:rPr>
              <a:t>             </a:t>
            </a:r>
          </a:p>
        </p:txBody>
      </p:sp>
      <p:sp>
        <p:nvSpPr>
          <p:cNvPr id="8" name="Rectangle 2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endParaRPr lang="nb-NO"/>
          </a:p>
        </p:txBody>
      </p:sp>
      <p:pic>
        <p:nvPicPr>
          <p:cNvPr id="1027" name="Picture 3" descr="Siterte sitater på Instagram">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5" y="-869950"/>
            <a:ext cx="18097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Siterte sitater - Hjem">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 y="-549275"/>
            <a:ext cx="2000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iterte sitater - Meny"/>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038" y="-381000"/>
            <a:ext cx="2000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ordtak.no/images/ikon_down.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74963" y="1655815"/>
            <a:ext cx="171450" cy="18097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Det er bare ett sted som er et &lt;i&gt;virkelig&lt;/i&gt; hjem. Og det er der hvor et menneske føler seg helt trygg.">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19300" y="1346129"/>
            <a:ext cx="4680520" cy="4244474"/>
          </a:xfrm>
          <a:prstGeom prst="rect">
            <a:avLst/>
          </a:prstGeom>
          <a:noFill/>
          <a:extLst>
            <a:ext uri="{909E8E84-426E-40DD-AFC4-6F175D3DCCD1}">
              <a14:hiddenFill xmlns:a14="http://schemas.microsoft.com/office/drawing/2010/main">
                <a:solidFill>
                  <a:srgbClr val="FFFFFF"/>
                </a:solidFill>
              </a14:hiddenFill>
            </a:ext>
          </a:extLst>
        </p:spPr>
      </p:pic>
    </p:spTree>
    <p:controls>
      <mc:AlternateContent xmlns:mc="http://schemas.openxmlformats.org/markup-compatibility/2006">
        <mc:Choice xmlns:v="urn:schemas-microsoft-com:vml" Requires="v">
          <p:control spid="1056" name="HTMLText1" r:id="rId2" imgW="914400" imgH="228600"/>
        </mc:Choice>
        <mc:Fallback>
          <p:control name="HTMLText1" r:id="rId2" imgW="914400" imgH="228600">
            <p:pic>
              <p:nvPicPr>
                <p:cNvPr id="6" name="HTMLText1"/>
                <p:cNvPicPr preferRelativeResize="0">
                  <a:picLocks noChangeArrowheads="1" noChangeShapeType="1"/>
                </p:cNvPicPr>
                <p:nvPr/>
              </p:nvPicPr>
              <p:blipFill>
                <a:blip r:embed="rId13"/>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400830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ctrTitle"/>
          </p:nvPr>
        </p:nvSpPr>
        <p:spPr/>
        <p:txBody>
          <a:bodyPr/>
          <a:lstStyle/>
          <a:p>
            <a:endParaRPr lang="nb-NO" dirty="0"/>
          </a:p>
        </p:txBody>
      </p:sp>
      <p:sp>
        <p:nvSpPr>
          <p:cNvPr id="8" name="Undertittel 7"/>
          <p:cNvSpPr>
            <a:spLocks noGrp="1"/>
          </p:cNvSpPr>
          <p:nvPr>
            <p:ph type="subTitle" idx="1"/>
          </p:nvPr>
        </p:nvSpPr>
        <p:spPr/>
        <p:txBody>
          <a:bodyPr/>
          <a:lstStyle/>
          <a:p>
            <a:endParaRPr lang="nb-NO"/>
          </a:p>
        </p:txBody>
      </p:sp>
      <p:sp>
        <p:nvSpPr>
          <p:cNvPr id="2" name="Ellipse 1"/>
          <p:cNvSpPr/>
          <p:nvPr/>
        </p:nvSpPr>
        <p:spPr>
          <a:xfrm>
            <a:off x="2430083" y="1628800"/>
            <a:ext cx="3528392" cy="32403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nb-NO" dirty="0" smtClean="0">
                <a:ln w="12700">
                  <a:solidFill>
                    <a:schemeClr val="tx2">
                      <a:satMod val="155000"/>
                    </a:schemeClr>
                  </a:solidFill>
                  <a:prstDash val="solid"/>
                </a:ln>
                <a:solidFill>
                  <a:schemeClr val="tx1"/>
                </a:solidFill>
              </a:rPr>
              <a:t>Hvordan blir det å komme heim?</a:t>
            </a:r>
            <a:endParaRPr lang="nb-NO" dirty="0">
              <a:ln w="12700">
                <a:solidFill>
                  <a:schemeClr val="tx2">
                    <a:satMod val="155000"/>
                  </a:schemeClr>
                </a:solidFill>
                <a:prstDash val="solid"/>
              </a:ln>
              <a:solidFill>
                <a:schemeClr val="tx1"/>
              </a:solidFill>
            </a:endParaRPr>
          </a:p>
        </p:txBody>
      </p:sp>
      <p:cxnSp>
        <p:nvCxnSpPr>
          <p:cNvPr id="14" name="Rett linje 13"/>
          <p:cNvCxnSpPr/>
          <p:nvPr/>
        </p:nvCxnSpPr>
        <p:spPr>
          <a:xfrm>
            <a:off x="5796136" y="3861048"/>
            <a:ext cx="1368152"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Rett linje 15"/>
          <p:cNvCxnSpPr/>
          <p:nvPr/>
        </p:nvCxnSpPr>
        <p:spPr>
          <a:xfrm flipV="1">
            <a:off x="5958475" y="2276872"/>
            <a:ext cx="1349829"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Rett linje 17"/>
          <p:cNvCxnSpPr/>
          <p:nvPr/>
        </p:nvCxnSpPr>
        <p:spPr>
          <a:xfrm flipH="1">
            <a:off x="1043608" y="2780928"/>
            <a:ext cx="13864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Rett linje 19"/>
          <p:cNvCxnSpPr>
            <a:stCxn id="2" idx="3"/>
          </p:cNvCxnSpPr>
          <p:nvPr/>
        </p:nvCxnSpPr>
        <p:spPr>
          <a:xfrm flipH="1">
            <a:off x="1259632" y="4394620"/>
            <a:ext cx="1687172" cy="1122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Rett linje 21"/>
          <p:cNvCxnSpPr/>
          <p:nvPr/>
        </p:nvCxnSpPr>
        <p:spPr>
          <a:xfrm flipH="1" flipV="1">
            <a:off x="2430083" y="620688"/>
            <a:ext cx="917781"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ett linje 23"/>
          <p:cNvCxnSpPr/>
          <p:nvPr/>
        </p:nvCxnSpPr>
        <p:spPr>
          <a:xfrm flipV="1">
            <a:off x="5076056" y="764704"/>
            <a:ext cx="108012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ett linje 25"/>
          <p:cNvCxnSpPr/>
          <p:nvPr/>
        </p:nvCxnSpPr>
        <p:spPr>
          <a:xfrm>
            <a:off x="4644008" y="4869160"/>
            <a:ext cx="972108" cy="11521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67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tel 1"/>
          <p:cNvSpPr>
            <a:spLocks noGrp="1"/>
          </p:cNvSpPr>
          <p:nvPr>
            <p:ph type="title"/>
          </p:nvPr>
        </p:nvSpPr>
        <p:spPr/>
        <p:txBody>
          <a:bodyPr/>
          <a:lstStyle/>
          <a:p>
            <a:r>
              <a:rPr lang="nb-NO" altLang="nb-NO" dirty="0">
                <a:solidFill>
                  <a:srgbClr val="000000"/>
                </a:solidFill>
              </a:rPr>
              <a:t>Hvordan blir det å komme heim?</a:t>
            </a:r>
            <a:br>
              <a:rPr lang="nb-NO" altLang="nb-NO" dirty="0">
                <a:solidFill>
                  <a:srgbClr val="000000"/>
                </a:solidFill>
              </a:rPr>
            </a:br>
            <a:endParaRPr lang="nb-NO" altLang="nb-NO" dirty="0" smtClean="0"/>
          </a:p>
        </p:txBody>
      </p:sp>
      <p:sp>
        <p:nvSpPr>
          <p:cNvPr id="3" name="Plassholder for innhold 2"/>
          <p:cNvSpPr>
            <a:spLocks noGrp="1"/>
          </p:cNvSpPr>
          <p:nvPr>
            <p:ph idx="1"/>
          </p:nvPr>
        </p:nvSpPr>
        <p:spPr>
          <a:xfrm>
            <a:off x="685800" y="1988840"/>
            <a:ext cx="8151168" cy="4218310"/>
          </a:xfrm>
        </p:spPr>
        <p:txBody>
          <a:bodyPr/>
          <a:lstStyle/>
          <a:p>
            <a:pPr marL="0" indent="0">
              <a:defRPr/>
            </a:pPr>
            <a:r>
              <a:rPr lang="nb-NO" dirty="0" smtClean="0"/>
              <a:t>* Er rehabiliteringsprosessen ferdig ved utskriving?</a:t>
            </a:r>
          </a:p>
          <a:p>
            <a:pPr>
              <a:buFontTx/>
              <a:buChar char="-"/>
              <a:defRPr/>
            </a:pPr>
            <a:endParaRPr lang="nb-NO" dirty="0" smtClean="0"/>
          </a:p>
          <a:p>
            <a:pPr marL="0" indent="0">
              <a:defRPr/>
            </a:pPr>
            <a:r>
              <a:rPr lang="nb-NO" dirty="0" smtClean="0"/>
              <a:t>* Hvordan blir overgangen?</a:t>
            </a:r>
          </a:p>
          <a:p>
            <a:pPr>
              <a:buFontTx/>
              <a:buChar char="-"/>
              <a:defRPr/>
            </a:pPr>
            <a:endParaRPr lang="nb-NO" dirty="0"/>
          </a:p>
          <a:p>
            <a:pPr marL="0" indent="0">
              <a:defRPr/>
            </a:pPr>
            <a:r>
              <a:rPr lang="nb-NO" dirty="0" smtClean="0"/>
              <a:t>* Videre oppfølging? Støtte?</a:t>
            </a:r>
            <a:endParaRPr lang="nb-NO" dirty="0"/>
          </a:p>
          <a:p>
            <a:pPr>
              <a:buFontTx/>
              <a:buChar char="-"/>
              <a:defRPr/>
            </a:pPr>
            <a:endParaRPr lang="nb-NO" dirty="0" smtClean="0"/>
          </a:p>
          <a:p>
            <a:pPr marL="0" indent="0">
              <a:defRPr/>
            </a:pPr>
            <a:r>
              <a:rPr lang="nb-NO" dirty="0" smtClean="0"/>
              <a:t>* Hva med trygghet? </a:t>
            </a:r>
          </a:p>
          <a:p>
            <a:pPr>
              <a:buFontTx/>
              <a:buChar char="-"/>
              <a:defRPr/>
            </a:pPr>
            <a:endParaRPr lang="nb-NO" dirty="0"/>
          </a:p>
          <a:p>
            <a:pPr marL="0" indent="0">
              <a:defRPr/>
            </a:pPr>
            <a:endParaRPr lang="nb-NO" dirty="0" smtClean="0"/>
          </a:p>
          <a:p>
            <a:pPr marL="0" indent="0">
              <a:defRPr/>
            </a:pPr>
            <a:r>
              <a:rPr lang="nb-NO" dirty="0" smtClean="0"/>
              <a:t> </a:t>
            </a:r>
          </a:p>
          <a:p>
            <a:pPr marL="0" indent="0">
              <a:defRPr/>
            </a:pPr>
            <a:r>
              <a:rPr lang="nb-NO" dirty="0" smtClean="0"/>
              <a:t> </a:t>
            </a:r>
          </a:p>
          <a:p>
            <a:pPr marL="0" indent="0">
              <a:defRPr/>
            </a:pPr>
            <a:endParaRPr lang="nb-NO" dirty="0" smtClean="0"/>
          </a:p>
          <a:p>
            <a:pPr>
              <a:buFontTx/>
              <a:buChar char="-"/>
              <a:defRPr/>
            </a:pPr>
            <a:endParaRPr lang="nb-NO" dirty="0"/>
          </a:p>
        </p:txBody>
      </p:sp>
    </p:spTree>
    <p:extLst>
      <p:ext uri="{BB962C8B-B14F-4D97-AF65-F5344CB8AC3E}">
        <p14:creationId xmlns:p14="http://schemas.microsoft.com/office/powerpoint/2010/main" val="1515397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dirty="0" smtClean="0"/>
              <a:t>Reaksjoner på det å komme heim (oppsummering):</a:t>
            </a:r>
            <a:endParaRPr lang="nb-NO" sz="3200" dirty="0"/>
          </a:p>
        </p:txBody>
      </p:sp>
      <p:sp>
        <p:nvSpPr>
          <p:cNvPr id="3" name="Plassholder for innhold 2"/>
          <p:cNvSpPr>
            <a:spLocks noGrp="1"/>
          </p:cNvSpPr>
          <p:nvPr>
            <p:ph sz="quarter" idx="10"/>
          </p:nvPr>
        </p:nvSpPr>
        <p:spPr/>
        <p:txBody>
          <a:bodyPr/>
          <a:lstStyle/>
          <a:p>
            <a:pPr marL="0" indent="0">
              <a:buNone/>
            </a:pPr>
            <a:endParaRPr lang="nb-NO" sz="1600" dirty="0">
              <a:solidFill>
                <a:srgbClr val="FF0000"/>
              </a:solidFill>
            </a:endParaRPr>
          </a:p>
          <a:p>
            <a:pPr marL="0" indent="0">
              <a:buNone/>
            </a:pPr>
            <a:r>
              <a:rPr lang="nb-NO" sz="1600" dirty="0" smtClean="0"/>
              <a:t>Det er selvfølgelig mye følelser knyttet opp mot det å komme heim, både positive og negative. Dette er helt normalt og naturlig. </a:t>
            </a:r>
          </a:p>
          <a:p>
            <a:pPr marL="0" indent="0">
              <a:buNone/>
            </a:pPr>
            <a:r>
              <a:rPr lang="nb-NO" sz="1600" dirty="0" smtClean="0"/>
              <a:t>Det kan være vanskelig å forberede seg på hvordan det blir, det er ikke alt vi kan forestille oss. </a:t>
            </a:r>
          </a:p>
          <a:p>
            <a:pPr marL="0" indent="0">
              <a:buNone/>
            </a:pPr>
            <a:r>
              <a:rPr lang="nb-NO" sz="1600" dirty="0" smtClean="0"/>
              <a:t>Ulike reaksjoner kan komme etter hvert og følelsene vil svinge. Det er godt hvis en har støttepersoner, det kan være familie, venner og også fastlegen, hjemmesykepleien eller andre en har tillit til. Ofte kan det være godt å snakke med noen som ikke er følelsesmessig nær, da de bla. har egne følelser de skal håndtere. </a:t>
            </a:r>
          </a:p>
          <a:p>
            <a:pPr marL="0" indent="0">
              <a:buNone/>
            </a:pPr>
            <a:endParaRPr lang="nb-NO" sz="1600" dirty="0"/>
          </a:p>
          <a:p>
            <a:pPr marL="0" indent="0">
              <a:buNone/>
            </a:pPr>
            <a:r>
              <a:rPr lang="nb-NO" sz="1600" dirty="0" smtClean="0"/>
              <a:t>Individuelt hvordan en definerer hvem som er sine nærmeste.</a:t>
            </a:r>
          </a:p>
          <a:p>
            <a:pPr marL="0" indent="0">
              <a:buNone/>
            </a:pPr>
            <a:endParaRPr lang="nb-NO" sz="1600" dirty="0" smtClean="0">
              <a:solidFill>
                <a:srgbClr val="FF0000"/>
              </a:solidFill>
            </a:endParaRPr>
          </a:p>
          <a:p>
            <a:pPr marL="0" indent="0">
              <a:buNone/>
            </a:pPr>
            <a:r>
              <a:rPr lang="nb-NO" sz="1600" dirty="0" smtClean="0"/>
              <a:t>Viktig å være klar over at hvis man kjenner på depresjon skal man søke hjelp til for dette. </a:t>
            </a:r>
            <a:endParaRPr lang="nb-NO" sz="1600" dirty="0"/>
          </a:p>
        </p:txBody>
      </p:sp>
      <p:sp>
        <p:nvSpPr>
          <p:cNvPr id="4" name="Plassholder for dato 3"/>
          <p:cNvSpPr>
            <a:spLocks noGrp="1"/>
          </p:cNvSpPr>
          <p:nvPr>
            <p:ph type="dt" sz="half" idx="2"/>
          </p:nvPr>
        </p:nvSpPr>
        <p:spPr/>
        <p:txBody>
          <a:bodyPr/>
          <a:lstStyle/>
          <a:p>
            <a:fld id="{54C6B101-3BC7-446C-8B2C-B9B52B6F1948}" type="datetime1">
              <a:rPr lang="nb-NO" smtClean="0"/>
              <a:t>24.06.2020</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4</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63430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dirty="0" smtClean="0"/>
              <a:t>Eksempler på reaksjoner: </a:t>
            </a:r>
            <a:endParaRPr lang="nb-NO" sz="3200" dirty="0"/>
          </a:p>
        </p:txBody>
      </p:sp>
      <p:sp>
        <p:nvSpPr>
          <p:cNvPr id="3" name="Plassholder for innhold 2"/>
          <p:cNvSpPr>
            <a:spLocks noGrp="1"/>
          </p:cNvSpPr>
          <p:nvPr>
            <p:ph sz="quarter" idx="10"/>
          </p:nvPr>
        </p:nvSpPr>
        <p:spPr>
          <a:xfrm>
            <a:off x="683568" y="1196752"/>
            <a:ext cx="7416824" cy="4824636"/>
          </a:xfrm>
        </p:spPr>
        <p:txBody>
          <a:bodyPr/>
          <a:lstStyle/>
          <a:p>
            <a:pPr marL="0" lvl="0" indent="0">
              <a:lnSpc>
                <a:spcPct val="90000"/>
              </a:lnSpc>
              <a:buClr>
                <a:srgbClr val="214991"/>
              </a:buClr>
              <a:buSzPct val="75000"/>
              <a:buNone/>
              <a:defRPr/>
            </a:pPr>
            <a:r>
              <a:rPr lang="nb-NO" altLang="nb-NO" kern="0" dirty="0" smtClean="0">
                <a:solidFill>
                  <a:srgbClr val="000000"/>
                </a:solidFill>
                <a:latin typeface="Arial" charset="0"/>
              </a:rPr>
              <a:t>   </a:t>
            </a:r>
          </a:p>
          <a:p>
            <a:pPr marL="0" lvl="0" indent="0">
              <a:lnSpc>
                <a:spcPct val="90000"/>
              </a:lnSpc>
              <a:buClr>
                <a:srgbClr val="214991"/>
              </a:buClr>
              <a:buSzPct val="75000"/>
              <a:buNone/>
              <a:defRPr/>
            </a:pPr>
            <a:r>
              <a:rPr lang="nb-NO" altLang="nb-NO" sz="1600" b="1" dirty="0" smtClean="0">
                <a:solidFill>
                  <a:srgbClr val="000000"/>
                </a:solidFill>
                <a:latin typeface="Arial" panose="020B0604020202020204" pitchFamily="34" charset="0"/>
              </a:rPr>
              <a:t>Egne reaksjoner på det å komme heim</a:t>
            </a:r>
          </a:p>
          <a:p>
            <a:pPr marL="0" lvl="0" indent="0" eaLnBrk="0" hangingPunct="0">
              <a:spcBef>
                <a:spcPct val="50000"/>
              </a:spcBef>
            </a:pPr>
            <a:endParaRPr lang="nb-NO" altLang="nb-NO" sz="1600" b="1" dirty="0" smtClean="0">
              <a:solidFill>
                <a:srgbClr val="000000"/>
              </a:solidFill>
              <a:latin typeface="Arial" panose="020B0604020202020204" pitchFamily="34" charset="0"/>
            </a:endParaRPr>
          </a:p>
          <a:p>
            <a:pPr marL="0" lvl="0" indent="0">
              <a:lnSpc>
                <a:spcPct val="90000"/>
              </a:lnSpc>
              <a:buClr>
                <a:srgbClr val="214991"/>
              </a:buClr>
              <a:buSzPct val="75000"/>
              <a:buNone/>
              <a:defRPr/>
            </a:pPr>
            <a:r>
              <a:rPr lang="nb-NO" altLang="nb-NO" sz="1600" kern="0" dirty="0" smtClean="0">
                <a:solidFill>
                  <a:srgbClr val="000000"/>
                </a:solidFill>
                <a:latin typeface="Arial" charset="0"/>
              </a:rPr>
              <a:t>- Glede, </a:t>
            </a:r>
            <a:r>
              <a:rPr lang="nb-NO" altLang="nb-NO" sz="1600" kern="0" dirty="0">
                <a:solidFill>
                  <a:srgbClr val="000000"/>
                </a:solidFill>
                <a:latin typeface="Arial" charset="0"/>
              </a:rPr>
              <a:t>forventninger, </a:t>
            </a:r>
            <a:r>
              <a:rPr lang="nb-NO" altLang="nb-NO" sz="1600" kern="0" dirty="0" smtClean="0">
                <a:solidFill>
                  <a:srgbClr val="000000"/>
                </a:solidFill>
                <a:latin typeface="Arial" charset="0"/>
              </a:rPr>
              <a:t>lettelse</a:t>
            </a:r>
          </a:p>
          <a:p>
            <a:pPr marL="0" lvl="0" indent="0">
              <a:lnSpc>
                <a:spcPct val="90000"/>
              </a:lnSpc>
              <a:buClr>
                <a:srgbClr val="214991"/>
              </a:buClr>
              <a:buSzPct val="75000"/>
              <a:buNone/>
              <a:defRPr/>
            </a:pPr>
            <a:endParaRPr lang="nb-NO" altLang="nb-NO" sz="1600" kern="0" dirty="0">
              <a:solidFill>
                <a:srgbClr val="000000"/>
              </a:solidFill>
              <a:latin typeface="Arial" charset="0"/>
            </a:endParaRPr>
          </a:p>
          <a:p>
            <a:pPr marL="0" lvl="0" indent="0">
              <a:lnSpc>
                <a:spcPct val="90000"/>
              </a:lnSpc>
              <a:buClr>
                <a:srgbClr val="214991"/>
              </a:buClr>
              <a:buSzPct val="75000"/>
              <a:buNone/>
              <a:defRPr/>
            </a:pPr>
            <a:r>
              <a:rPr lang="nb-NO" altLang="nb-NO" sz="1600" kern="0" dirty="0" smtClean="0">
                <a:solidFill>
                  <a:srgbClr val="000000"/>
                </a:solidFill>
                <a:latin typeface="Arial" charset="0"/>
              </a:rPr>
              <a:t>- Spenning, frustrasjon, </a:t>
            </a:r>
            <a:r>
              <a:rPr lang="nb-NO" altLang="nb-NO" sz="1600" kern="0" dirty="0">
                <a:solidFill>
                  <a:srgbClr val="000000"/>
                </a:solidFill>
                <a:latin typeface="Arial" charset="0"/>
              </a:rPr>
              <a:t>frykt, skam, tristhet</a:t>
            </a:r>
            <a:r>
              <a:rPr lang="nb-NO" altLang="nb-NO" sz="1600" kern="0" dirty="0" smtClean="0">
                <a:solidFill>
                  <a:srgbClr val="000000"/>
                </a:solidFill>
                <a:latin typeface="Arial" charset="0"/>
              </a:rPr>
              <a:t>, bitterhet</a:t>
            </a:r>
            <a:r>
              <a:rPr lang="nb-NO" altLang="nb-NO" sz="1600" kern="0" dirty="0">
                <a:solidFill>
                  <a:srgbClr val="000000"/>
                </a:solidFill>
                <a:latin typeface="Arial" charset="0"/>
              </a:rPr>
              <a:t> </a:t>
            </a:r>
            <a:r>
              <a:rPr lang="nb-NO" altLang="nb-NO" sz="1600" kern="0" dirty="0" smtClean="0">
                <a:solidFill>
                  <a:srgbClr val="000000"/>
                </a:solidFill>
                <a:latin typeface="Arial" charset="0"/>
              </a:rPr>
              <a:t> </a:t>
            </a:r>
            <a:endParaRPr lang="nb-NO" altLang="nb-NO" sz="1600" kern="0" dirty="0">
              <a:solidFill>
                <a:srgbClr val="000000"/>
              </a:solidFill>
              <a:latin typeface="Arial" charset="0"/>
            </a:endParaRPr>
          </a:p>
          <a:p>
            <a:pPr marL="0" lvl="0" indent="0">
              <a:lnSpc>
                <a:spcPct val="90000"/>
              </a:lnSpc>
              <a:buClr>
                <a:srgbClr val="214991"/>
              </a:buClr>
              <a:buSzPct val="75000"/>
              <a:buNone/>
              <a:defRPr/>
            </a:pPr>
            <a:endParaRPr lang="nb-NO" altLang="nb-NO" sz="1600" kern="0" dirty="0" smtClean="0">
              <a:solidFill>
                <a:srgbClr val="000000"/>
              </a:solidFill>
              <a:latin typeface="Arial" charset="0"/>
            </a:endParaRPr>
          </a:p>
          <a:p>
            <a:pPr marL="0" lvl="0" indent="0">
              <a:lnSpc>
                <a:spcPct val="90000"/>
              </a:lnSpc>
              <a:buClr>
                <a:srgbClr val="214991"/>
              </a:buClr>
              <a:buSzPct val="75000"/>
              <a:buNone/>
              <a:defRPr/>
            </a:pPr>
            <a:r>
              <a:rPr lang="nb-NO" altLang="nb-NO" sz="1600" kern="0" dirty="0">
                <a:solidFill>
                  <a:srgbClr val="000000"/>
                </a:solidFill>
                <a:latin typeface="Arial" charset="0"/>
              </a:rPr>
              <a:t>-</a:t>
            </a:r>
            <a:r>
              <a:rPr lang="nb-NO" altLang="nb-NO" sz="1600" kern="0" dirty="0" smtClean="0">
                <a:solidFill>
                  <a:srgbClr val="000000"/>
                </a:solidFill>
                <a:latin typeface="Arial" charset="0"/>
              </a:rPr>
              <a:t> Hva med deltagelse / </a:t>
            </a:r>
            <a:r>
              <a:rPr lang="nb-NO" altLang="nb-NO" sz="1600" kern="0" dirty="0">
                <a:solidFill>
                  <a:srgbClr val="000000"/>
                </a:solidFill>
                <a:latin typeface="Arial" charset="0"/>
              </a:rPr>
              <a:t>isolasjon</a:t>
            </a:r>
            <a:r>
              <a:rPr lang="nb-NO" altLang="nb-NO" sz="1600" kern="0" dirty="0" smtClean="0">
                <a:solidFill>
                  <a:srgbClr val="000000"/>
                </a:solidFill>
                <a:latin typeface="Arial" charset="0"/>
              </a:rPr>
              <a:t>? Kan jeg være med på det jeg gjorde tidligere?</a:t>
            </a:r>
            <a:endParaRPr lang="nb-NO" altLang="nb-NO" sz="1600" kern="0" dirty="0">
              <a:solidFill>
                <a:srgbClr val="000000"/>
              </a:solidFill>
              <a:latin typeface="Arial" charset="0"/>
            </a:endParaRPr>
          </a:p>
          <a:p>
            <a:pPr marL="0" lvl="0" indent="0">
              <a:lnSpc>
                <a:spcPct val="90000"/>
              </a:lnSpc>
              <a:buClr>
                <a:srgbClr val="214991"/>
              </a:buClr>
              <a:buSzPct val="75000"/>
              <a:defRPr/>
            </a:pPr>
            <a:endParaRPr lang="nb-NO" altLang="nb-NO" sz="1600" kern="0" dirty="0">
              <a:solidFill>
                <a:srgbClr val="000000"/>
              </a:solidFill>
              <a:latin typeface="Arial" charset="0"/>
            </a:endParaRPr>
          </a:p>
          <a:p>
            <a:pPr marL="0" lvl="0" indent="0" eaLnBrk="0" hangingPunct="0">
              <a:spcBef>
                <a:spcPct val="50000"/>
              </a:spcBef>
              <a:buNone/>
            </a:pPr>
            <a:endParaRPr lang="nb-NO" altLang="nb-NO" sz="1600" kern="0" dirty="0" smtClean="0">
              <a:solidFill>
                <a:srgbClr val="000000"/>
              </a:solidFill>
              <a:latin typeface="Arial" charset="0"/>
            </a:endParaRPr>
          </a:p>
          <a:p>
            <a:pPr marL="0" lvl="0" indent="0" eaLnBrk="0" hangingPunct="0">
              <a:spcBef>
                <a:spcPct val="50000"/>
              </a:spcBef>
              <a:buNone/>
            </a:pPr>
            <a:r>
              <a:rPr lang="nb-NO" altLang="nb-NO" sz="1600" b="1" dirty="0" smtClean="0">
                <a:solidFill>
                  <a:srgbClr val="000000"/>
                </a:solidFill>
                <a:latin typeface="Arial" charset="0"/>
              </a:rPr>
              <a:t>Omgivelsenes </a:t>
            </a:r>
            <a:r>
              <a:rPr lang="nb-NO" altLang="nb-NO" sz="1600" b="1" dirty="0">
                <a:solidFill>
                  <a:srgbClr val="000000"/>
                </a:solidFill>
                <a:latin typeface="Arial" charset="0"/>
              </a:rPr>
              <a:t>måter å reagere på</a:t>
            </a:r>
          </a:p>
          <a:p>
            <a:pPr lvl="0" eaLnBrk="0" hangingPunct="0">
              <a:spcBef>
                <a:spcPct val="50000"/>
              </a:spcBef>
              <a:buFontTx/>
              <a:buChar char="-"/>
            </a:pPr>
            <a:r>
              <a:rPr lang="nb-NO" altLang="nb-NO" sz="1600" dirty="0" smtClean="0">
                <a:solidFill>
                  <a:srgbClr val="000000"/>
                </a:solidFill>
                <a:latin typeface="Arial" charset="0"/>
              </a:rPr>
              <a:t>Trøst, oppmuntring</a:t>
            </a:r>
            <a:r>
              <a:rPr lang="nb-NO" altLang="nb-NO" sz="1600" dirty="0">
                <a:solidFill>
                  <a:srgbClr val="000000"/>
                </a:solidFill>
                <a:latin typeface="Arial" charset="0"/>
              </a:rPr>
              <a:t>, </a:t>
            </a:r>
            <a:r>
              <a:rPr lang="nb-NO" altLang="nb-NO" sz="1600" dirty="0" smtClean="0">
                <a:solidFill>
                  <a:srgbClr val="000000"/>
                </a:solidFill>
                <a:latin typeface="Arial" charset="0"/>
              </a:rPr>
              <a:t>støtte, involvering, hjelp</a:t>
            </a:r>
          </a:p>
          <a:p>
            <a:pPr eaLnBrk="0" hangingPunct="0">
              <a:spcBef>
                <a:spcPct val="50000"/>
              </a:spcBef>
              <a:buFontTx/>
              <a:buChar char="-"/>
            </a:pPr>
            <a:r>
              <a:rPr lang="nb-NO" altLang="nb-NO" sz="1600" dirty="0" smtClean="0">
                <a:solidFill>
                  <a:srgbClr val="000000"/>
                </a:solidFill>
                <a:latin typeface="Arial" charset="0"/>
              </a:rPr>
              <a:t>«</a:t>
            </a:r>
            <a:r>
              <a:rPr lang="nb-NO" altLang="nb-NO" sz="1600" dirty="0">
                <a:solidFill>
                  <a:srgbClr val="000000"/>
                </a:solidFill>
                <a:latin typeface="Arial" charset="0"/>
              </a:rPr>
              <a:t>bli syntes synd på</a:t>
            </a:r>
            <a:r>
              <a:rPr lang="nb-NO" altLang="nb-NO" sz="1600" dirty="0" smtClean="0">
                <a:solidFill>
                  <a:srgbClr val="000000"/>
                </a:solidFill>
                <a:latin typeface="Arial" charset="0"/>
              </a:rPr>
              <a:t>»,</a:t>
            </a:r>
            <a:r>
              <a:rPr lang="nb-NO" altLang="nb-NO" sz="1600" dirty="0">
                <a:solidFill>
                  <a:srgbClr val="000000"/>
                </a:solidFill>
                <a:latin typeface="Arial" charset="0"/>
              </a:rPr>
              <a:t> </a:t>
            </a:r>
            <a:r>
              <a:rPr lang="nb-NO" altLang="nb-NO" sz="1600" dirty="0" smtClean="0">
                <a:solidFill>
                  <a:srgbClr val="000000"/>
                </a:solidFill>
                <a:latin typeface="Arial" charset="0"/>
              </a:rPr>
              <a:t>overtagelse, for mye hjelp, </a:t>
            </a:r>
            <a:r>
              <a:rPr lang="nb-NO" altLang="nb-NO" sz="1600" dirty="0">
                <a:solidFill>
                  <a:srgbClr val="000000"/>
                </a:solidFill>
                <a:latin typeface="Arial" charset="0"/>
              </a:rPr>
              <a:t>medfølelse, </a:t>
            </a:r>
            <a:r>
              <a:rPr lang="nb-NO" altLang="nb-NO" sz="1600" dirty="0" smtClean="0">
                <a:solidFill>
                  <a:srgbClr val="000000"/>
                </a:solidFill>
                <a:latin typeface="Arial" charset="0"/>
              </a:rPr>
              <a:t>isolering </a:t>
            </a:r>
            <a:endParaRPr lang="nb-NO" dirty="0"/>
          </a:p>
        </p:txBody>
      </p:sp>
      <p:sp>
        <p:nvSpPr>
          <p:cNvPr id="4" name="Plassholder for dato 3"/>
          <p:cNvSpPr>
            <a:spLocks noGrp="1"/>
          </p:cNvSpPr>
          <p:nvPr>
            <p:ph type="dt" sz="half" idx="2"/>
          </p:nvPr>
        </p:nvSpPr>
        <p:spPr/>
        <p:txBody>
          <a:bodyPr/>
          <a:lstStyle/>
          <a:p>
            <a:fld id="{54C6B101-3BC7-446C-8B2C-B9B52B6F1948}" type="datetime1">
              <a:rPr lang="nb-NO" smtClean="0"/>
              <a:t>24.06.2020</a:t>
            </a:fld>
            <a:endParaRPr lang="nb-NO"/>
          </a:p>
        </p:txBody>
      </p:sp>
      <p:sp>
        <p:nvSpPr>
          <p:cNvPr id="5" name="Plassholder for lysbildenummer 4"/>
          <p:cNvSpPr>
            <a:spLocks noGrp="1"/>
          </p:cNvSpPr>
          <p:nvPr>
            <p:ph type="sldNum" sz="quarter" idx="4"/>
          </p:nvPr>
        </p:nvSpPr>
        <p:spPr/>
        <p:txBody>
          <a:bodyPr/>
          <a:lstStyle/>
          <a:p>
            <a:fld id="{7DE01194-72E6-45CF-9942-7B359F3B706A}" type="slidenum">
              <a:rPr lang="nb-NO" smtClean="0"/>
              <a:t>5</a:t>
            </a:fld>
            <a:endParaRPr lang="nb-NO"/>
          </a:p>
        </p:txBody>
      </p:sp>
      <p:sp>
        <p:nvSpPr>
          <p:cNvPr id="6" name="Plassholder for bunntekst 5"/>
          <p:cNvSpPr>
            <a:spLocks noGrp="1"/>
          </p:cNvSpPr>
          <p:nvPr>
            <p:ph type="ftr" sz="quarter" idx="3"/>
          </p:nvPr>
        </p:nvSpPr>
        <p:spPr/>
        <p:txBody>
          <a:bodyPr/>
          <a:lstStyle/>
          <a:p>
            <a:endParaRPr lang="nb-NO"/>
          </a:p>
        </p:txBody>
      </p:sp>
    </p:spTree>
    <p:extLst>
      <p:ext uri="{BB962C8B-B14F-4D97-AF65-F5344CB8AC3E}">
        <p14:creationId xmlns:p14="http://schemas.microsoft.com/office/powerpoint/2010/main" val="133099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683568" y="260648"/>
            <a:ext cx="7488832" cy="6915739"/>
          </a:xfrm>
          <a:prstGeom prst="rect">
            <a:avLst/>
          </a:prstGeom>
        </p:spPr>
        <p:txBody>
          <a:bodyPr wrap="square">
            <a:spAutoFit/>
          </a:bodyPr>
          <a:lstStyle/>
          <a:p>
            <a:pPr lvl="0" eaLnBrk="0" fontAlgn="base" hangingPunct="0">
              <a:spcBef>
                <a:spcPct val="50000"/>
              </a:spcBef>
              <a:spcAft>
                <a:spcPct val="0"/>
              </a:spcAft>
            </a:pPr>
            <a:endParaRPr lang="nb-NO" altLang="nb-NO" b="1" dirty="0" smtClean="0">
              <a:solidFill>
                <a:srgbClr val="000000"/>
              </a:solidFill>
              <a:latin typeface="Arial" charset="0"/>
            </a:endParaRPr>
          </a:p>
          <a:p>
            <a:pPr lvl="0" eaLnBrk="0" fontAlgn="base" hangingPunct="0">
              <a:spcBef>
                <a:spcPct val="50000"/>
              </a:spcBef>
              <a:spcAft>
                <a:spcPct val="0"/>
              </a:spcAft>
            </a:pPr>
            <a:endParaRPr lang="nb-NO" altLang="nb-NO" b="1" dirty="0">
              <a:solidFill>
                <a:srgbClr val="000000"/>
              </a:solidFill>
              <a:latin typeface="Arial" charset="0"/>
            </a:endParaRPr>
          </a:p>
          <a:p>
            <a:pPr lvl="0" eaLnBrk="0" fontAlgn="base" hangingPunct="0">
              <a:spcBef>
                <a:spcPct val="50000"/>
              </a:spcBef>
              <a:spcAft>
                <a:spcPct val="0"/>
              </a:spcAft>
            </a:pPr>
            <a:r>
              <a:rPr lang="nb-NO" altLang="nb-NO" b="1" dirty="0" smtClean="0">
                <a:solidFill>
                  <a:srgbClr val="000000"/>
                </a:solidFill>
                <a:latin typeface="Arial" charset="0"/>
              </a:rPr>
              <a:t> </a:t>
            </a:r>
            <a:r>
              <a:rPr lang="nb-NO" altLang="nb-NO" b="1" dirty="0">
                <a:solidFill>
                  <a:srgbClr val="000000"/>
                </a:solidFill>
                <a:latin typeface="Arial" charset="0"/>
              </a:rPr>
              <a:t>Miljøets ressurser </a:t>
            </a:r>
            <a:r>
              <a:rPr lang="nb-NO" altLang="nb-NO" b="1">
                <a:solidFill>
                  <a:srgbClr val="000000"/>
                </a:solidFill>
                <a:latin typeface="Arial" charset="0"/>
              </a:rPr>
              <a:t>og </a:t>
            </a:r>
            <a:r>
              <a:rPr lang="nb-NO" altLang="nb-NO" b="1" smtClean="0">
                <a:solidFill>
                  <a:srgbClr val="000000"/>
                </a:solidFill>
                <a:latin typeface="Arial" charset="0"/>
              </a:rPr>
              <a:t>begrensninger</a:t>
            </a:r>
          </a:p>
          <a:p>
            <a:pPr lvl="0" eaLnBrk="0" fontAlgn="base" hangingPunct="0">
              <a:spcBef>
                <a:spcPct val="50000"/>
              </a:spcBef>
              <a:spcAft>
                <a:spcPct val="0"/>
              </a:spcAft>
            </a:pPr>
            <a:endParaRPr lang="nb-NO" altLang="nb-NO" b="1" dirty="0" smtClean="0">
              <a:solidFill>
                <a:srgbClr val="000000"/>
              </a:solidFill>
              <a:latin typeface="Arial" charset="0"/>
            </a:endParaRPr>
          </a:p>
          <a:p>
            <a:pPr lvl="0" fontAlgn="base">
              <a:spcBef>
                <a:spcPct val="20000"/>
              </a:spcBef>
              <a:spcAft>
                <a:spcPct val="0"/>
              </a:spcAft>
              <a:buClr>
                <a:srgbClr val="000000"/>
              </a:buClr>
            </a:pPr>
            <a:r>
              <a:rPr lang="nb-NO" altLang="nb-NO" b="1" kern="0" dirty="0" smtClean="0">
                <a:solidFill>
                  <a:srgbClr val="000000"/>
                </a:solidFill>
                <a:latin typeface="Arial" charset="0"/>
              </a:rPr>
              <a:t> </a:t>
            </a:r>
            <a:r>
              <a:rPr lang="nb-NO" altLang="nb-NO" kern="0" dirty="0" smtClean="0">
                <a:solidFill>
                  <a:srgbClr val="000000"/>
                </a:solidFill>
                <a:latin typeface="Arial" charset="0"/>
              </a:rPr>
              <a:t>-</a:t>
            </a:r>
            <a:r>
              <a:rPr lang="nb-NO" altLang="nb-NO" b="1" kern="0" dirty="0" smtClean="0">
                <a:solidFill>
                  <a:srgbClr val="000000"/>
                </a:solidFill>
                <a:latin typeface="Arial" charset="0"/>
              </a:rPr>
              <a:t> </a:t>
            </a:r>
            <a:r>
              <a:rPr lang="nb-NO" altLang="nb-NO" sz="1600" kern="0" dirty="0" smtClean="0">
                <a:solidFill>
                  <a:srgbClr val="000000"/>
                </a:solidFill>
                <a:latin typeface="Arial" charset="0"/>
              </a:rPr>
              <a:t>Boligen, behov for tilrettelegging? Flytting? </a:t>
            </a:r>
          </a:p>
          <a:p>
            <a:pPr lvl="0" fontAlgn="base">
              <a:spcBef>
                <a:spcPct val="20000"/>
              </a:spcBef>
              <a:spcAft>
                <a:spcPct val="0"/>
              </a:spcAft>
              <a:buClr>
                <a:srgbClr val="000000"/>
              </a:buClr>
            </a:pPr>
            <a:endParaRPr lang="nb-NO" altLang="nb-NO" sz="1600" kern="0" dirty="0" smtClean="0">
              <a:solidFill>
                <a:srgbClr val="000000"/>
              </a:solidFill>
              <a:latin typeface="Arial" charset="0"/>
            </a:endParaRPr>
          </a:p>
          <a:p>
            <a:pPr lvl="0" fontAlgn="base">
              <a:lnSpc>
                <a:spcPct val="80000"/>
              </a:lnSpc>
              <a:spcBef>
                <a:spcPct val="20000"/>
              </a:spcBef>
              <a:spcAft>
                <a:spcPct val="0"/>
              </a:spcAft>
              <a:buClr>
                <a:srgbClr val="000000"/>
              </a:buClr>
            </a:pPr>
            <a:r>
              <a:rPr lang="nb-NO" altLang="nb-NO" sz="1100" kern="0" dirty="0">
                <a:solidFill>
                  <a:srgbClr val="000000"/>
                </a:solidFill>
                <a:latin typeface="Arial" charset="0"/>
              </a:rPr>
              <a:t>* Nødvendige forandringer / tilrettelegginger?</a:t>
            </a:r>
          </a:p>
          <a:p>
            <a:pPr marL="457200" lvl="0" indent="-457200" fontAlgn="base">
              <a:lnSpc>
                <a:spcPct val="80000"/>
              </a:lnSpc>
              <a:spcBef>
                <a:spcPct val="20000"/>
              </a:spcBef>
              <a:spcAft>
                <a:spcPct val="0"/>
              </a:spcAft>
              <a:buClr>
                <a:srgbClr val="000000"/>
              </a:buClr>
            </a:pPr>
            <a:endParaRPr lang="nb-NO" altLang="nb-NO" sz="1100" kern="0" dirty="0">
              <a:solidFill>
                <a:srgbClr val="000000"/>
              </a:solidFill>
              <a:latin typeface="Arial" charset="0"/>
            </a:endParaRPr>
          </a:p>
          <a:p>
            <a:pPr lvl="0" fontAlgn="base">
              <a:lnSpc>
                <a:spcPct val="80000"/>
              </a:lnSpc>
              <a:spcBef>
                <a:spcPct val="20000"/>
              </a:spcBef>
              <a:spcAft>
                <a:spcPct val="0"/>
              </a:spcAft>
              <a:buClr>
                <a:srgbClr val="000000"/>
              </a:buClr>
            </a:pPr>
            <a:r>
              <a:rPr lang="nb-NO" altLang="nb-NO" sz="1100" kern="0" dirty="0">
                <a:solidFill>
                  <a:srgbClr val="000000"/>
                </a:solidFill>
                <a:latin typeface="Arial" charset="0"/>
              </a:rPr>
              <a:t>* Nye / andre oppgaver?</a:t>
            </a:r>
          </a:p>
          <a:p>
            <a:pPr marL="457200" lvl="0" indent="-457200" fontAlgn="base">
              <a:lnSpc>
                <a:spcPct val="80000"/>
              </a:lnSpc>
              <a:spcBef>
                <a:spcPct val="20000"/>
              </a:spcBef>
              <a:spcAft>
                <a:spcPct val="0"/>
              </a:spcAft>
              <a:buClr>
                <a:srgbClr val="000000"/>
              </a:buClr>
            </a:pPr>
            <a:endParaRPr lang="nb-NO" altLang="nb-NO" sz="1100" kern="0" dirty="0">
              <a:solidFill>
                <a:srgbClr val="000000"/>
              </a:solidFill>
              <a:latin typeface="Arial" charset="0"/>
            </a:endParaRPr>
          </a:p>
          <a:p>
            <a:pPr lvl="0" fontAlgn="base">
              <a:lnSpc>
                <a:spcPct val="80000"/>
              </a:lnSpc>
              <a:spcBef>
                <a:spcPct val="20000"/>
              </a:spcBef>
              <a:spcAft>
                <a:spcPct val="0"/>
              </a:spcAft>
              <a:buClr>
                <a:srgbClr val="000000"/>
              </a:buClr>
            </a:pPr>
            <a:r>
              <a:rPr lang="nb-NO" altLang="nb-NO" sz="1100" kern="0" dirty="0">
                <a:solidFill>
                  <a:srgbClr val="000000"/>
                </a:solidFill>
                <a:latin typeface="Arial" charset="0"/>
              </a:rPr>
              <a:t>* Er det greit å tilpasse seg evt. nye rutiner?</a:t>
            </a:r>
          </a:p>
          <a:p>
            <a:pPr marL="457200" lvl="0" indent="-457200" fontAlgn="base">
              <a:lnSpc>
                <a:spcPct val="80000"/>
              </a:lnSpc>
              <a:spcBef>
                <a:spcPct val="20000"/>
              </a:spcBef>
              <a:spcAft>
                <a:spcPct val="0"/>
              </a:spcAft>
              <a:buClr>
                <a:srgbClr val="000000"/>
              </a:buClr>
            </a:pPr>
            <a:endParaRPr lang="nb-NO" altLang="nb-NO" sz="1100" kern="0" dirty="0">
              <a:solidFill>
                <a:srgbClr val="000000"/>
              </a:solidFill>
              <a:latin typeface="Arial" charset="0"/>
            </a:endParaRPr>
          </a:p>
          <a:p>
            <a:pPr lvl="0" fontAlgn="base">
              <a:lnSpc>
                <a:spcPct val="80000"/>
              </a:lnSpc>
              <a:spcBef>
                <a:spcPct val="20000"/>
              </a:spcBef>
              <a:spcAft>
                <a:spcPct val="0"/>
              </a:spcAft>
              <a:buClr>
                <a:srgbClr val="000000"/>
              </a:buClr>
            </a:pPr>
            <a:r>
              <a:rPr lang="nb-NO" altLang="nb-NO" sz="1100" kern="0" dirty="0">
                <a:solidFill>
                  <a:srgbClr val="000000"/>
                </a:solidFill>
                <a:latin typeface="Arial" charset="0"/>
              </a:rPr>
              <a:t>* Hvordan takler jeg og min familie å få ”fremmede” hjelpere inn i vårt hjem?</a:t>
            </a:r>
          </a:p>
          <a:p>
            <a:pPr lvl="0" fontAlgn="base">
              <a:spcBef>
                <a:spcPct val="20000"/>
              </a:spcBef>
              <a:spcAft>
                <a:spcPct val="0"/>
              </a:spcAft>
              <a:buClr>
                <a:srgbClr val="000000"/>
              </a:buClr>
            </a:pPr>
            <a:endParaRPr lang="nb-NO" altLang="nb-NO" sz="1400" kern="0" dirty="0">
              <a:solidFill>
                <a:srgbClr val="000000"/>
              </a:solidFill>
              <a:latin typeface="Arial" charset="0"/>
            </a:endParaRPr>
          </a:p>
          <a:p>
            <a:pPr lvl="0" fontAlgn="base">
              <a:spcBef>
                <a:spcPct val="20000"/>
              </a:spcBef>
              <a:spcAft>
                <a:spcPct val="0"/>
              </a:spcAft>
              <a:buClr>
                <a:srgbClr val="000000"/>
              </a:buClr>
            </a:pPr>
            <a:r>
              <a:rPr lang="nb-NO" altLang="nb-NO" sz="1600" kern="0" dirty="0" smtClean="0">
                <a:solidFill>
                  <a:srgbClr val="000000"/>
                </a:solidFill>
                <a:latin typeface="Arial" charset="0"/>
              </a:rPr>
              <a:t> - Mulighet for å besøke andre?</a:t>
            </a:r>
            <a:endParaRPr lang="nb-NO" altLang="nb-NO" sz="1600" kern="0" dirty="0">
              <a:solidFill>
                <a:srgbClr val="000000"/>
              </a:solidFill>
              <a:latin typeface="Arial" charset="0"/>
            </a:endParaRPr>
          </a:p>
          <a:p>
            <a:pPr lvl="0" fontAlgn="base">
              <a:spcBef>
                <a:spcPct val="20000"/>
              </a:spcBef>
              <a:spcAft>
                <a:spcPct val="0"/>
              </a:spcAft>
              <a:buClr>
                <a:srgbClr val="000000"/>
              </a:buClr>
            </a:pPr>
            <a:r>
              <a:rPr lang="nb-NO" altLang="nb-NO" sz="1600" kern="0" dirty="0" smtClean="0">
                <a:solidFill>
                  <a:srgbClr val="000000"/>
                </a:solidFill>
                <a:latin typeface="Arial" charset="0"/>
              </a:rPr>
              <a:t> - Arbeid </a:t>
            </a:r>
          </a:p>
          <a:p>
            <a:pPr lvl="0" fontAlgn="base">
              <a:spcBef>
                <a:spcPct val="20000"/>
              </a:spcBef>
              <a:spcAft>
                <a:spcPct val="0"/>
              </a:spcAft>
              <a:buClr>
                <a:srgbClr val="000000"/>
              </a:buClr>
            </a:pPr>
            <a:r>
              <a:rPr lang="nb-NO" altLang="nb-NO" sz="1600" kern="0" dirty="0" smtClean="0">
                <a:solidFill>
                  <a:srgbClr val="000000"/>
                </a:solidFill>
                <a:latin typeface="Arial" charset="0"/>
              </a:rPr>
              <a:t> - Fritid </a:t>
            </a:r>
            <a:r>
              <a:rPr lang="nb-NO" altLang="nb-NO" sz="1600" kern="0" dirty="0">
                <a:solidFill>
                  <a:srgbClr val="000000"/>
                </a:solidFill>
                <a:latin typeface="Arial" charset="0"/>
              </a:rPr>
              <a:t>(hobby, interesser, medlemskap i lag og foreninger)</a:t>
            </a:r>
          </a:p>
          <a:p>
            <a:pPr lvl="0" fontAlgn="base">
              <a:spcBef>
                <a:spcPct val="20000"/>
              </a:spcBef>
              <a:spcAft>
                <a:spcPct val="0"/>
              </a:spcAft>
              <a:buClr>
                <a:srgbClr val="000000"/>
              </a:buClr>
            </a:pPr>
            <a:r>
              <a:rPr lang="nb-NO" altLang="nb-NO" sz="1600" kern="0" dirty="0" smtClean="0">
                <a:solidFill>
                  <a:srgbClr val="000000"/>
                </a:solidFill>
                <a:latin typeface="Arial" charset="0"/>
              </a:rPr>
              <a:t> - Nettverket</a:t>
            </a:r>
          </a:p>
          <a:p>
            <a:pPr lvl="0" eaLnBrk="0" fontAlgn="base" hangingPunct="0">
              <a:spcBef>
                <a:spcPct val="50000"/>
              </a:spcBef>
              <a:spcAft>
                <a:spcPct val="0"/>
              </a:spcAft>
            </a:pPr>
            <a:endParaRPr lang="nb-NO" altLang="nb-NO" b="1" dirty="0">
              <a:solidFill>
                <a:srgbClr val="000000"/>
              </a:solidFill>
              <a:latin typeface="Arial" charset="0"/>
            </a:endParaRPr>
          </a:p>
          <a:p>
            <a:pPr marL="457200" lvl="0" indent="-457200" fontAlgn="base">
              <a:lnSpc>
                <a:spcPct val="80000"/>
              </a:lnSpc>
              <a:spcBef>
                <a:spcPct val="20000"/>
              </a:spcBef>
              <a:spcAft>
                <a:spcPct val="0"/>
              </a:spcAft>
              <a:buClr>
                <a:srgbClr val="214991"/>
              </a:buClr>
              <a:buSzPct val="75000"/>
              <a:defRPr/>
            </a:pPr>
            <a:endParaRPr lang="nb-NO" altLang="nb-NO" b="1" kern="0" dirty="0">
              <a:solidFill>
                <a:srgbClr val="000000"/>
              </a:solidFill>
              <a:latin typeface="Arial" charset="0"/>
            </a:endParaRPr>
          </a:p>
          <a:p>
            <a:pPr lvl="0" fontAlgn="base">
              <a:lnSpc>
                <a:spcPct val="80000"/>
              </a:lnSpc>
              <a:spcBef>
                <a:spcPct val="20000"/>
              </a:spcBef>
              <a:spcAft>
                <a:spcPct val="0"/>
              </a:spcAft>
              <a:buClr>
                <a:srgbClr val="214991"/>
              </a:buClr>
              <a:buSzPct val="75000"/>
              <a:defRPr/>
            </a:pPr>
            <a:endParaRPr lang="nb-NO" altLang="nb-NO" sz="1600" kern="0" dirty="0">
              <a:solidFill>
                <a:srgbClr val="000000"/>
              </a:solidFill>
              <a:latin typeface="Arial" charset="0"/>
            </a:endParaRPr>
          </a:p>
          <a:p>
            <a:pPr marL="457200" lvl="0" indent="-457200" fontAlgn="base">
              <a:lnSpc>
                <a:spcPct val="80000"/>
              </a:lnSpc>
              <a:spcBef>
                <a:spcPct val="20000"/>
              </a:spcBef>
              <a:spcAft>
                <a:spcPct val="0"/>
              </a:spcAft>
              <a:buClr>
                <a:srgbClr val="214991"/>
              </a:buClr>
              <a:buSzPct val="75000"/>
              <a:buFontTx/>
              <a:buChar char="•"/>
              <a:defRPr/>
            </a:pPr>
            <a:endParaRPr lang="nb-NO" altLang="nb-NO" b="1" kern="0" dirty="0">
              <a:solidFill>
                <a:srgbClr val="000000"/>
              </a:solidFill>
              <a:latin typeface="Arial" charset="0"/>
            </a:endParaRPr>
          </a:p>
          <a:p>
            <a:pPr lvl="0" eaLnBrk="0" fontAlgn="base" hangingPunct="0">
              <a:spcBef>
                <a:spcPct val="50000"/>
              </a:spcBef>
              <a:spcAft>
                <a:spcPct val="0"/>
              </a:spcAft>
            </a:pPr>
            <a:endParaRPr lang="nb-NO" altLang="nb-NO" b="1" dirty="0" smtClean="0">
              <a:solidFill>
                <a:srgbClr val="000000"/>
              </a:solidFill>
              <a:latin typeface="Arial" charset="0"/>
            </a:endParaRPr>
          </a:p>
          <a:p>
            <a:pPr lvl="0" eaLnBrk="0" fontAlgn="base" hangingPunct="0">
              <a:spcBef>
                <a:spcPct val="50000"/>
              </a:spcBef>
              <a:spcAft>
                <a:spcPct val="0"/>
              </a:spcAft>
            </a:pPr>
            <a:endParaRPr lang="nb-NO" altLang="nb-NO" b="1" dirty="0">
              <a:solidFill>
                <a:srgbClr val="000000"/>
              </a:solidFill>
              <a:latin typeface="Arial" charset="0"/>
            </a:endParaRPr>
          </a:p>
        </p:txBody>
      </p:sp>
    </p:spTree>
    <p:extLst>
      <p:ext uri="{BB962C8B-B14F-4D97-AF65-F5344CB8AC3E}">
        <p14:creationId xmlns:p14="http://schemas.microsoft.com/office/powerpoint/2010/main" val="1667929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3627683-573E-4B9D-8D67-E8749E4FE20C}" type="datetime1">
              <a:rPr lang="nb-NO" smtClean="0"/>
              <a:t>24.06.2020</a:t>
            </a:fld>
            <a:endParaRPr lang="nb-NO" dirty="0"/>
          </a:p>
        </p:txBody>
      </p:sp>
      <p:sp>
        <p:nvSpPr>
          <p:cNvPr id="3" name="Plassholder for lysbildenummer 2"/>
          <p:cNvSpPr>
            <a:spLocks noGrp="1"/>
          </p:cNvSpPr>
          <p:nvPr>
            <p:ph type="sldNum" sz="quarter" idx="11"/>
          </p:nvPr>
        </p:nvSpPr>
        <p:spPr/>
        <p:txBody>
          <a:bodyPr/>
          <a:lstStyle/>
          <a:p>
            <a:fld id="{7DE01194-72E6-45CF-9942-7B359F3B706A}" type="slidenum">
              <a:rPr lang="nb-NO" smtClean="0"/>
              <a:t>7</a:t>
            </a:fld>
            <a:endParaRPr lang="nb-NO"/>
          </a:p>
        </p:txBody>
      </p:sp>
      <p:sp>
        <p:nvSpPr>
          <p:cNvPr id="4" name="Plassholder for bunntekst 3"/>
          <p:cNvSpPr>
            <a:spLocks noGrp="1"/>
          </p:cNvSpPr>
          <p:nvPr>
            <p:ph type="ftr" sz="quarter" idx="12"/>
          </p:nvPr>
        </p:nvSpPr>
        <p:spPr/>
        <p:txBody>
          <a:bodyPr/>
          <a:lstStyle/>
          <a:p>
            <a:endParaRPr lang="nb-NO"/>
          </a:p>
        </p:txBody>
      </p:sp>
      <p:sp>
        <p:nvSpPr>
          <p:cNvPr id="5" name="Rektangel 4"/>
          <p:cNvSpPr/>
          <p:nvPr/>
        </p:nvSpPr>
        <p:spPr>
          <a:xfrm>
            <a:off x="1043608" y="908720"/>
            <a:ext cx="6408712" cy="4191917"/>
          </a:xfrm>
          <a:prstGeom prst="rect">
            <a:avLst/>
          </a:prstGeom>
        </p:spPr>
        <p:txBody>
          <a:bodyPr wrap="square">
            <a:spAutoFit/>
          </a:bodyPr>
          <a:lstStyle/>
          <a:p>
            <a:pPr lvl="0" eaLnBrk="0" fontAlgn="base" hangingPunct="0">
              <a:spcBef>
                <a:spcPct val="50000"/>
              </a:spcBef>
              <a:spcAft>
                <a:spcPct val="0"/>
              </a:spcAft>
            </a:pPr>
            <a:r>
              <a:rPr lang="nb-NO" altLang="nb-NO" b="1" dirty="0">
                <a:solidFill>
                  <a:srgbClr val="000000"/>
                </a:solidFill>
                <a:latin typeface="Arial" charset="0"/>
              </a:rPr>
              <a:t>Samliv</a:t>
            </a: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Funksjonsendringer </a:t>
            </a:r>
            <a:r>
              <a:rPr lang="nb-NO" altLang="nb-NO" kern="0" dirty="0">
                <a:solidFill>
                  <a:srgbClr val="000000"/>
                </a:solidFill>
                <a:latin typeface="Arial" charset="0"/>
              </a:rPr>
              <a:t>kan medføre endret atferd. Hva da</a:t>
            </a:r>
            <a:r>
              <a:rPr lang="nb-NO" altLang="nb-NO" kern="0" dirty="0" smtClean="0">
                <a:solidFill>
                  <a:srgbClr val="000000"/>
                </a:solidFill>
                <a:latin typeface="Arial" charset="0"/>
              </a:rPr>
              <a:t>?</a:t>
            </a:r>
          </a:p>
          <a:p>
            <a:pPr marL="285750" lvl="0" indent="-285750" fontAlgn="base">
              <a:lnSpc>
                <a:spcPct val="80000"/>
              </a:lnSpc>
              <a:spcBef>
                <a:spcPct val="20000"/>
              </a:spcBef>
              <a:spcAft>
                <a:spcPct val="0"/>
              </a:spcAft>
              <a:buClr>
                <a:srgbClr val="214991"/>
              </a:buClr>
              <a:buSzPct val="75000"/>
              <a:buFontTx/>
              <a:buChar char="-"/>
              <a:defRPr/>
            </a:pPr>
            <a:endParaRPr lang="nb-NO" altLang="nb-NO" kern="0" dirty="0">
              <a:solidFill>
                <a:srgbClr val="000000"/>
              </a:solidFill>
              <a:latin typeface="Arial" charset="0"/>
            </a:endParaRP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Endringer </a:t>
            </a:r>
            <a:r>
              <a:rPr lang="nb-NO" altLang="nb-NO" kern="0" dirty="0">
                <a:solidFill>
                  <a:srgbClr val="000000"/>
                </a:solidFill>
                <a:latin typeface="Arial" charset="0"/>
              </a:rPr>
              <a:t>i mulighetene for å delta som tidligere</a:t>
            </a:r>
            <a:r>
              <a:rPr lang="nb-NO" altLang="nb-NO" kern="0" dirty="0" smtClean="0">
                <a:solidFill>
                  <a:srgbClr val="000000"/>
                </a:solidFill>
                <a:latin typeface="Arial" charset="0"/>
              </a:rPr>
              <a:t>.</a:t>
            </a:r>
          </a:p>
          <a:p>
            <a:pPr marL="285750" lvl="0" indent="-285750" fontAlgn="base">
              <a:lnSpc>
                <a:spcPct val="80000"/>
              </a:lnSpc>
              <a:spcBef>
                <a:spcPct val="20000"/>
              </a:spcBef>
              <a:spcAft>
                <a:spcPct val="0"/>
              </a:spcAft>
              <a:buClr>
                <a:srgbClr val="214991"/>
              </a:buClr>
              <a:buSzPct val="75000"/>
              <a:buFontTx/>
              <a:buChar char="-"/>
              <a:defRPr/>
            </a:pPr>
            <a:endParaRPr lang="nb-NO" altLang="nb-NO" kern="0" dirty="0">
              <a:solidFill>
                <a:srgbClr val="000000"/>
              </a:solidFill>
              <a:latin typeface="Arial" charset="0"/>
            </a:endParaRP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Krav/forventninger </a:t>
            </a:r>
            <a:r>
              <a:rPr lang="nb-NO" altLang="nb-NO" kern="0" dirty="0">
                <a:solidFill>
                  <a:srgbClr val="000000"/>
                </a:solidFill>
                <a:latin typeface="Arial" charset="0"/>
              </a:rPr>
              <a:t>til meg selv, til omgivelsene</a:t>
            </a:r>
            <a:r>
              <a:rPr lang="nb-NO" altLang="nb-NO" kern="0" dirty="0" smtClean="0">
                <a:solidFill>
                  <a:srgbClr val="000000"/>
                </a:solidFill>
                <a:latin typeface="Arial" charset="0"/>
              </a:rPr>
              <a:t>.</a:t>
            </a:r>
          </a:p>
          <a:p>
            <a:pPr marL="285750" lvl="0" indent="-285750" fontAlgn="base">
              <a:lnSpc>
                <a:spcPct val="80000"/>
              </a:lnSpc>
              <a:spcBef>
                <a:spcPct val="20000"/>
              </a:spcBef>
              <a:spcAft>
                <a:spcPct val="0"/>
              </a:spcAft>
              <a:buClr>
                <a:srgbClr val="214991"/>
              </a:buClr>
              <a:buSzPct val="75000"/>
              <a:buFontTx/>
              <a:buChar char="-"/>
              <a:defRPr/>
            </a:pPr>
            <a:endParaRPr lang="nb-NO" altLang="nb-NO" kern="0" dirty="0">
              <a:solidFill>
                <a:srgbClr val="000000"/>
              </a:solidFill>
              <a:latin typeface="Arial" charset="0"/>
            </a:endParaRP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Må </a:t>
            </a:r>
            <a:r>
              <a:rPr lang="nb-NO" altLang="nb-NO" kern="0" dirty="0">
                <a:solidFill>
                  <a:srgbClr val="000000"/>
                </a:solidFill>
                <a:latin typeface="Arial" charset="0"/>
              </a:rPr>
              <a:t>jeg finne nye måter å tilpasse samlivet /samværet på</a:t>
            </a:r>
            <a:r>
              <a:rPr lang="nb-NO" altLang="nb-NO" kern="0" dirty="0" smtClean="0">
                <a:solidFill>
                  <a:srgbClr val="000000"/>
                </a:solidFill>
                <a:latin typeface="Arial" charset="0"/>
              </a:rPr>
              <a:t>?</a:t>
            </a:r>
          </a:p>
          <a:p>
            <a:pPr marL="285750" lvl="0" indent="-285750" fontAlgn="base">
              <a:lnSpc>
                <a:spcPct val="80000"/>
              </a:lnSpc>
              <a:spcBef>
                <a:spcPct val="20000"/>
              </a:spcBef>
              <a:spcAft>
                <a:spcPct val="0"/>
              </a:spcAft>
              <a:buClr>
                <a:srgbClr val="214991"/>
              </a:buClr>
              <a:buSzPct val="75000"/>
              <a:buFontTx/>
              <a:buChar char="-"/>
              <a:defRPr/>
            </a:pPr>
            <a:endParaRPr lang="nb-NO" altLang="nb-NO" kern="0" dirty="0">
              <a:solidFill>
                <a:srgbClr val="000000"/>
              </a:solidFill>
              <a:latin typeface="Arial" charset="0"/>
            </a:endParaRP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Bortforklaringer </a:t>
            </a:r>
            <a:r>
              <a:rPr lang="nb-NO" altLang="nb-NO" kern="0" dirty="0">
                <a:solidFill>
                  <a:srgbClr val="000000"/>
                </a:solidFill>
                <a:latin typeface="Arial" charset="0"/>
              </a:rPr>
              <a:t>for å dekke over funksjonsforandringer </a:t>
            </a:r>
            <a:r>
              <a:rPr lang="nb-NO" altLang="nb-NO" kern="0" dirty="0" smtClean="0">
                <a:solidFill>
                  <a:srgbClr val="000000"/>
                </a:solidFill>
                <a:latin typeface="Arial" charset="0"/>
              </a:rPr>
              <a:t>?</a:t>
            </a: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    </a:t>
            </a:r>
            <a:endParaRPr lang="nb-NO" altLang="nb-NO" kern="0" dirty="0">
              <a:solidFill>
                <a:srgbClr val="000000"/>
              </a:solidFill>
              <a:latin typeface="Arial" charset="0"/>
            </a:endParaRPr>
          </a:p>
          <a:p>
            <a:pPr marL="285750" lvl="0" indent="-285750" fontAlgn="base">
              <a:lnSpc>
                <a:spcPct val="80000"/>
              </a:lnSpc>
              <a:spcBef>
                <a:spcPct val="20000"/>
              </a:spcBef>
              <a:spcAft>
                <a:spcPct val="0"/>
              </a:spcAft>
              <a:buClr>
                <a:srgbClr val="214991"/>
              </a:buClr>
              <a:buSzPct val="75000"/>
              <a:buFontTx/>
              <a:buChar char="-"/>
              <a:defRPr/>
            </a:pPr>
            <a:r>
              <a:rPr lang="nb-NO" altLang="nb-NO" kern="0" dirty="0" smtClean="0">
                <a:solidFill>
                  <a:srgbClr val="000000"/>
                </a:solidFill>
                <a:latin typeface="Arial" charset="0"/>
              </a:rPr>
              <a:t>Skjule  </a:t>
            </a:r>
            <a:r>
              <a:rPr lang="nb-NO" altLang="nb-NO" kern="0" dirty="0">
                <a:solidFill>
                  <a:srgbClr val="000000"/>
                </a:solidFill>
                <a:latin typeface="Arial" charset="0"/>
              </a:rPr>
              <a:t>problem etter sykdom/skade </a:t>
            </a:r>
            <a:r>
              <a:rPr lang="nb-NO" altLang="nb-NO" kern="0" dirty="0" smtClean="0">
                <a:solidFill>
                  <a:srgbClr val="000000"/>
                </a:solidFill>
                <a:latin typeface="Arial" charset="0"/>
              </a:rPr>
              <a:t>?</a:t>
            </a:r>
          </a:p>
          <a:p>
            <a:pPr marL="285750" lvl="0" indent="-285750" fontAlgn="base">
              <a:lnSpc>
                <a:spcPct val="80000"/>
              </a:lnSpc>
              <a:spcBef>
                <a:spcPct val="20000"/>
              </a:spcBef>
              <a:spcAft>
                <a:spcPct val="0"/>
              </a:spcAft>
              <a:buClr>
                <a:srgbClr val="214991"/>
              </a:buClr>
              <a:buSzPct val="75000"/>
              <a:buFontTx/>
              <a:buChar char="-"/>
              <a:defRPr/>
            </a:pPr>
            <a:endParaRPr lang="nb-NO" altLang="nb-NO" kern="0" dirty="0">
              <a:solidFill>
                <a:srgbClr val="000000"/>
              </a:solidFill>
              <a:latin typeface="Arial" charset="0"/>
            </a:endParaRPr>
          </a:p>
          <a:p>
            <a:pPr lvl="0" fontAlgn="base">
              <a:lnSpc>
                <a:spcPct val="80000"/>
              </a:lnSpc>
              <a:spcBef>
                <a:spcPct val="20000"/>
              </a:spcBef>
              <a:spcAft>
                <a:spcPct val="0"/>
              </a:spcAft>
              <a:buClr>
                <a:srgbClr val="214991"/>
              </a:buClr>
              <a:buSzPct val="75000"/>
              <a:defRPr/>
            </a:pPr>
            <a:r>
              <a:rPr lang="nb-NO" altLang="nb-NO" kern="0" dirty="0" smtClean="0">
                <a:solidFill>
                  <a:srgbClr val="000000"/>
                </a:solidFill>
                <a:latin typeface="Arial" charset="0"/>
              </a:rPr>
              <a:t>-    Hvordan </a:t>
            </a:r>
            <a:r>
              <a:rPr lang="nb-NO" altLang="nb-NO" kern="0" dirty="0">
                <a:solidFill>
                  <a:srgbClr val="000000"/>
                </a:solidFill>
                <a:latin typeface="Arial" charset="0"/>
              </a:rPr>
              <a:t>forholde seg til usynlige begrensninger / endringer?</a:t>
            </a:r>
          </a:p>
        </p:txBody>
      </p:sp>
    </p:spTree>
    <p:extLst>
      <p:ext uri="{BB962C8B-B14F-4D97-AF65-F5344CB8AC3E}">
        <p14:creationId xmlns:p14="http://schemas.microsoft.com/office/powerpoint/2010/main" val="370138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3627683-573E-4B9D-8D67-E8749E4FE20C}" type="datetime1">
              <a:rPr lang="nb-NO" smtClean="0"/>
              <a:t>24.06.2020</a:t>
            </a:fld>
            <a:endParaRPr lang="nb-NO" dirty="0"/>
          </a:p>
        </p:txBody>
      </p:sp>
      <p:sp>
        <p:nvSpPr>
          <p:cNvPr id="3" name="Plassholder for lysbildenummer 2"/>
          <p:cNvSpPr>
            <a:spLocks noGrp="1"/>
          </p:cNvSpPr>
          <p:nvPr>
            <p:ph type="sldNum" sz="quarter" idx="11"/>
          </p:nvPr>
        </p:nvSpPr>
        <p:spPr/>
        <p:txBody>
          <a:bodyPr/>
          <a:lstStyle/>
          <a:p>
            <a:fld id="{7DE01194-72E6-45CF-9942-7B359F3B706A}" type="slidenum">
              <a:rPr lang="nb-NO" smtClean="0"/>
              <a:t>8</a:t>
            </a:fld>
            <a:endParaRPr lang="nb-NO"/>
          </a:p>
        </p:txBody>
      </p:sp>
      <p:sp>
        <p:nvSpPr>
          <p:cNvPr id="4" name="Plassholder for bunntekst 3"/>
          <p:cNvSpPr>
            <a:spLocks noGrp="1"/>
          </p:cNvSpPr>
          <p:nvPr>
            <p:ph type="ftr" sz="quarter" idx="12"/>
          </p:nvPr>
        </p:nvSpPr>
        <p:spPr/>
        <p:txBody>
          <a:bodyPr/>
          <a:lstStyle/>
          <a:p>
            <a:endParaRPr lang="nb-NO"/>
          </a:p>
        </p:txBody>
      </p:sp>
      <p:sp>
        <p:nvSpPr>
          <p:cNvPr id="5" name="Rektangel 4"/>
          <p:cNvSpPr/>
          <p:nvPr/>
        </p:nvSpPr>
        <p:spPr>
          <a:xfrm>
            <a:off x="717983" y="836712"/>
            <a:ext cx="7776864" cy="5096780"/>
          </a:xfrm>
          <a:prstGeom prst="rect">
            <a:avLst/>
          </a:prstGeom>
        </p:spPr>
        <p:txBody>
          <a:bodyPr wrap="square">
            <a:spAutoFit/>
          </a:bodyPr>
          <a:lstStyle/>
          <a:p>
            <a:pPr lvl="0" fontAlgn="base">
              <a:lnSpc>
                <a:spcPct val="80000"/>
              </a:lnSpc>
              <a:spcBef>
                <a:spcPct val="20000"/>
              </a:spcBef>
              <a:spcAft>
                <a:spcPct val="0"/>
              </a:spcAft>
              <a:buClr>
                <a:srgbClr val="214991"/>
              </a:buClr>
              <a:buSzPct val="75000"/>
            </a:pPr>
            <a:r>
              <a:rPr lang="nb-NO" altLang="nb-NO" sz="2400" b="1" kern="0" dirty="0" smtClean="0">
                <a:solidFill>
                  <a:srgbClr val="000000"/>
                </a:solidFill>
                <a:latin typeface="Arial" charset="0"/>
              </a:rPr>
              <a:t>     </a:t>
            </a:r>
          </a:p>
          <a:p>
            <a:pPr lvl="0" fontAlgn="base">
              <a:lnSpc>
                <a:spcPct val="80000"/>
              </a:lnSpc>
              <a:spcBef>
                <a:spcPct val="20000"/>
              </a:spcBef>
              <a:spcAft>
                <a:spcPct val="0"/>
              </a:spcAft>
              <a:buClr>
                <a:srgbClr val="214991"/>
              </a:buClr>
              <a:buSzPct val="75000"/>
            </a:pPr>
            <a:r>
              <a:rPr lang="nb-NO" altLang="nb-NO" sz="2400" b="1" kern="0" dirty="0" smtClean="0">
                <a:solidFill>
                  <a:srgbClr val="000000"/>
                </a:solidFill>
                <a:latin typeface="Arial" charset="0"/>
              </a:rPr>
              <a:t> Fritid og aktivitet: </a:t>
            </a:r>
          </a:p>
          <a:p>
            <a:pPr lvl="0" fontAlgn="base">
              <a:lnSpc>
                <a:spcPct val="80000"/>
              </a:lnSpc>
              <a:spcBef>
                <a:spcPct val="20000"/>
              </a:spcBef>
              <a:spcAft>
                <a:spcPct val="0"/>
              </a:spcAft>
              <a:buClr>
                <a:srgbClr val="214991"/>
              </a:buClr>
              <a:buSzPct val="75000"/>
            </a:pPr>
            <a:endParaRPr lang="nb-NO" altLang="nb-NO" sz="2400" b="1" kern="0" dirty="0">
              <a:solidFill>
                <a:srgbClr val="000000"/>
              </a:solidFill>
              <a:latin typeface="Arial" charset="0"/>
            </a:endParaRPr>
          </a:p>
          <a:p>
            <a:pPr lvl="0" fontAlgn="base">
              <a:lnSpc>
                <a:spcPct val="80000"/>
              </a:lnSpc>
              <a:spcBef>
                <a:spcPct val="20000"/>
              </a:spcBef>
              <a:spcAft>
                <a:spcPct val="0"/>
              </a:spcAft>
              <a:buClr>
                <a:srgbClr val="214991"/>
              </a:buClr>
              <a:buSzPct val="75000"/>
            </a:pPr>
            <a:endParaRPr lang="nb-NO" altLang="nb-NO" b="1" kern="0" dirty="0">
              <a:solidFill>
                <a:srgbClr val="000000"/>
              </a:solidFill>
              <a:latin typeface="Arial" charset="0"/>
            </a:endParaRPr>
          </a:p>
          <a:p>
            <a:pPr lvl="0"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Hvor </a:t>
            </a:r>
            <a:r>
              <a:rPr lang="nb-NO" altLang="nb-NO" sz="1600" kern="0" dirty="0">
                <a:solidFill>
                  <a:srgbClr val="000000"/>
                </a:solidFill>
                <a:latin typeface="Arial" charset="0"/>
              </a:rPr>
              <a:t>viktig er det for meg å være aktiv?</a:t>
            </a:r>
          </a:p>
          <a:p>
            <a:pPr marL="457200" indent="-457200" fontAlgn="base">
              <a:lnSpc>
                <a:spcPct val="80000"/>
              </a:lnSpc>
              <a:spcBef>
                <a:spcPct val="20000"/>
              </a:spcBef>
              <a:spcAft>
                <a:spcPct val="0"/>
              </a:spcAft>
              <a:buClr>
                <a:srgbClr val="214991"/>
              </a:buClr>
              <a:buSzPct val="75000"/>
              <a:buFontTx/>
              <a:buChar char="•"/>
            </a:pPr>
            <a:endParaRPr lang="nb-NO" altLang="nb-NO" sz="1600" kern="0" dirty="0" smtClean="0">
              <a:solidFill>
                <a:srgbClr val="000000"/>
              </a:solidFill>
              <a:latin typeface="Arial" charset="0"/>
            </a:endParaRPr>
          </a:p>
          <a:p>
            <a:pPr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Kan og vil jeg </a:t>
            </a:r>
            <a:r>
              <a:rPr lang="nb-NO" altLang="nb-NO" sz="1600" kern="0" dirty="0">
                <a:solidFill>
                  <a:srgbClr val="000000"/>
                </a:solidFill>
                <a:latin typeface="Arial" charset="0"/>
              </a:rPr>
              <a:t>fortsette som før? Utføre deler av aktiviteten?</a:t>
            </a:r>
          </a:p>
          <a:p>
            <a:pPr marL="457200" lvl="0" indent="-457200" fontAlgn="base">
              <a:lnSpc>
                <a:spcPct val="8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Passer </a:t>
            </a:r>
            <a:r>
              <a:rPr lang="nb-NO" altLang="nb-NO" sz="1600" kern="0" dirty="0">
                <a:solidFill>
                  <a:srgbClr val="000000"/>
                </a:solidFill>
                <a:latin typeface="Arial" charset="0"/>
              </a:rPr>
              <a:t>det meg å få slippe?</a:t>
            </a:r>
          </a:p>
          <a:p>
            <a:pPr marL="457200" lvl="0" indent="-457200" fontAlgn="base">
              <a:lnSpc>
                <a:spcPct val="8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Er </a:t>
            </a:r>
            <a:r>
              <a:rPr lang="nb-NO" altLang="nb-NO" sz="1600" kern="0" dirty="0">
                <a:solidFill>
                  <a:srgbClr val="000000"/>
                </a:solidFill>
                <a:latin typeface="Arial" charset="0"/>
              </a:rPr>
              <a:t>det andre aktiviteter jeg kan utføre?</a:t>
            </a:r>
          </a:p>
          <a:p>
            <a:pPr marL="457200" lvl="0" indent="-457200" fontAlgn="base">
              <a:lnSpc>
                <a:spcPct val="80000"/>
              </a:lnSpc>
              <a:spcBef>
                <a:spcPct val="20000"/>
              </a:spcBef>
              <a:spcAft>
                <a:spcPct val="0"/>
              </a:spcAft>
              <a:buClr>
                <a:srgbClr val="214991"/>
              </a:buClr>
              <a:buSzPct val="75000"/>
              <a:buFontTx/>
              <a:buChar char="•"/>
            </a:pPr>
            <a:endParaRPr lang="nb-NO" altLang="nb-NO" sz="1600" kern="0" dirty="0" smtClean="0">
              <a:solidFill>
                <a:srgbClr val="000000"/>
              </a:solidFill>
              <a:latin typeface="Arial" charset="0"/>
            </a:endParaRPr>
          </a:p>
          <a:p>
            <a:pPr lvl="0"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Må </a:t>
            </a:r>
            <a:r>
              <a:rPr lang="nb-NO" altLang="nb-NO" sz="1600" kern="0" dirty="0">
                <a:solidFill>
                  <a:srgbClr val="000000"/>
                </a:solidFill>
                <a:latin typeface="Arial" charset="0"/>
              </a:rPr>
              <a:t>noe tilrettelegges? Endre sted for aktiviteten?</a:t>
            </a:r>
          </a:p>
          <a:p>
            <a:pPr marL="457200" lvl="0" indent="-457200" fontAlgn="base">
              <a:lnSpc>
                <a:spcPct val="8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Hva </a:t>
            </a:r>
            <a:r>
              <a:rPr lang="nb-NO" altLang="nb-NO" sz="1600" kern="0" dirty="0">
                <a:solidFill>
                  <a:srgbClr val="000000"/>
                </a:solidFill>
                <a:latin typeface="Arial" charset="0"/>
              </a:rPr>
              <a:t>kan jeg gjøre for å komme i gang igjen eller starte på nye?</a:t>
            </a:r>
          </a:p>
          <a:p>
            <a:pPr marL="457200" lvl="0" indent="-457200" fontAlgn="base">
              <a:lnSpc>
                <a:spcPct val="8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80000"/>
              </a:lnSpc>
              <a:spcBef>
                <a:spcPct val="20000"/>
              </a:spcBef>
              <a:spcAft>
                <a:spcPct val="0"/>
              </a:spcAft>
              <a:buClr>
                <a:srgbClr val="214991"/>
              </a:buClr>
              <a:buSzPct val="75000"/>
            </a:pPr>
            <a:r>
              <a:rPr lang="nb-NO" altLang="nb-NO" sz="1600" kern="0" dirty="0" smtClean="0">
                <a:solidFill>
                  <a:srgbClr val="000000"/>
                </a:solidFill>
                <a:latin typeface="Arial" charset="0"/>
              </a:rPr>
              <a:t>* </a:t>
            </a:r>
            <a:r>
              <a:rPr lang="nb-NO" altLang="nb-NO" sz="1600" kern="0" dirty="0" err="1" smtClean="0">
                <a:solidFill>
                  <a:srgbClr val="000000"/>
                </a:solidFill>
                <a:latin typeface="Arial" charset="0"/>
              </a:rPr>
              <a:t>Evnt</a:t>
            </a:r>
            <a:r>
              <a:rPr lang="nb-NO" altLang="nb-NO" sz="1600" kern="0" dirty="0" smtClean="0">
                <a:solidFill>
                  <a:srgbClr val="000000"/>
                </a:solidFill>
                <a:latin typeface="Arial" charset="0"/>
              </a:rPr>
              <a:t> </a:t>
            </a:r>
            <a:r>
              <a:rPr lang="nb-NO" altLang="nb-NO" sz="1600" kern="0" dirty="0">
                <a:solidFill>
                  <a:srgbClr val="000000"/>
                </a:solidFill>
                <a:latin typeface="Arial" charset="0"/>
              </a:rPr>
              <a:t>gruppetilbud i din kommune. Frisklivssentral?</a:t>
            </a:r>
          </a:p>
          <a:p>
            <a:pPr marL="457200" lvl="0" indent="-457200" fontAlgn="base">
              <a:lnSpc>
                <a:spcPct val="80000"/>
              </a:lnSpc>
              <a:spcBef>
                <a:spcPct val="20000"/>
              </a:spcBef>
              <a:spcAft>
                <a:spcPct val="0"/>
              </a:spcAft>
              <a:buClr>
                <a:srgbClr val="214991"/>
              </a:buClr>
              <a:buSzPct val="75000"/>
            </a:pPr>
            <a:endParaRPr lang="nb-NO" altLang="nb-NO" sz="1600" kern="0" dirty="0">
              <a:solidFill>
                <a:srgbClr val="000000"/>
              </a:solidFill>
              <a:latin typeface="Arial" charset="0"/>
            </a:endParaRPr>
          </a:p>
          <a:p>
            <a:pPr marL="457200" lvl="0" indent="-457200" fontAlgn="base">
              <a:lnSpc>
                <a:spcPct val="80000"/>
              </a:lnSpc>
              <a:spcBef>
                <a:spcPct val="20000"/>
              </a:spcBef>
              <a:spcAft>
                <a:spcPct val="0"/>
              </a:spcAft>
              <a:buClr>
                <a:srgbClr val="214991"/>
              </a:buClr>
              <a:buSzPct val="75000"/>
            </a:pPr>
            <a:endParaRPr lang="nb-NO" altLang="nb-NO" sz="1600" kern="0" dirty="0">
              <a:solidFill>
                <a:srgbClr val="000000"/>
              </a:solidFill>
              <a:latin typeface="Arial" charset="0"/>
            </a:endParaRPr>
          </a:p>
        </p:txBody>
      </p:sp>
    </p:spTree>
    <p:extLst>
      <p:ext uri="{BB962C8B-B14F-4D97-AF65-F5344CB8AC3E}">
        <p14:creationId xmlns:p14="http://schemas.microsoft.com/office/powerpoint/2010/main" val="103576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3627683-573E-4B9D-8D67-E8749E4FE20C}" type="datetime1">
              <a:rPr lang="nb-NO" smtClean="0"/>
              <a:t>24.06.2020</a:t>
            </a:fld>
            <a:endParaRPr lang="nb-NO" dirty="0"/>
          </a:p>
        </p:txBody>
      </p:sp>
      <p:sp>
        <p:nvSpPr>
          <p:cNvPr id="3" name="Plassholder for lysbildenummer 2"/>
          <p:cNvSpPr>
            <a:spLocks noGrp="1"/>
          </p:cNvSpPr>
          <p:nvPr>
            <p:ph type="sldNum" sz="quarter" idx="11"/>
          </p:nvPr>
        </p:nvSpPr>
        <p:spPr/>
        <p:txBody>
          <a:bodyPr/>
          <a:lstStyle/>
          <a:p>
            <a:fld id="{7DE01194-72E6-45CF-9942-7B359F3B706A}" type="slidenum">
              <a:rPr lang="nb-NO" smtClean="0"/>
              <a:t>9</a:t>
            </a:fld>
            <a:endParaRPr lang="nb-NO"/>
          </a:p>
        </p:txBody>
      </p:sp>
      <p:sp>
        <p:nvSpPr>
          <p:cNvPr id="4" name="Plassholder for bunntekst 3"/>
          <p:cNvSpPr>
            <a:spLocks noGrp="1"/>
          </p:cNvSpPr>
          <p:nvPr>
            <p:ph type="ftr" sz="quarter" idx="12"/>
          </p:nvPr>
        </p:nvSpPr>
        <p:spPr/>
        <p:txBody>
          <a:bodyPr/>
          <a:lstStyle/>
          <a:p>
            <a:endParaRPr lang="nb-NO"/>
          </a:p>
        </p:txBody>
      </p:sp>
      <p:sp>
        <p:nvSpPr>
          <p:cNvPr id="5" name="Rektangel 4"/>
          <p:cNvSpPr/>
          <p:nvPr/>
        </p:nvSpPr>
        <p:spPr>
          <a:xfrm>
            <a:off x="971600" y="620688"/>
            <a:ext cx="7128792" cy="5096780"/>
          </a:xfrm>
          <a:prstGeom prst="rect">
            <a:avLst/>
          </a:prstGeom>
        </p:spPr>
        <p:txBody>
          <a:bodyPr wrap="square">
            <a:spAutoFit/>
          </a:bodyPr>
          <a:lstStyle/>
          <a:p>
            <a:pPr lvl="0" fontAlgn="base">
              <a:lnSpc>
                <a:spcPct val="90000"/>
              </a:lnSpc>
              <a:spcBef>
                <a:spcPct val="20000"/>
              </a:spcBef>
              <a:spcAft>
                <a:spcPct val="0"/>
              </a:spcAft>
              <a:buClr>
                <a:srgbClr val="214991"/>
              </a:buClr>
              <a:buSzPct val="75000"/>
            </a:pPr>
            <a:r>
              <a:rPr lang="nb-NO" altLang="nb-NO" sz="2400" b="1" kern="0" dirty="0" smtClean="0">
                <a:solidFill>
                  <a:srgbClr val="000000"/>
                </a:solidFill>
                <a:latin typeface="Arial" charset="0"/>
              </a:rPr>
              <a:t>  </a:t>
            </a:r>
          </a:p>
          <a:p>
            <a:pPr lvl="0" fontAlgn="base">
              <a:lnSpc>
                <a:spcPct val="90000"/>
              </a:lnSpc>
              <a:spcBef>
                <a:spcPct val="20000"/>
              </a:spcBef>
              <a:spcAft>
                <a:spcPct val="0"/>
              </a:spcAft>
              <a:buClr>
                <a:srgbClr val="214991"/>
              </a:buClr>
              <a:buSzPct val="75000"/>
            </a:pPr>
            <a:endParaRPr lang="nb-NO" altLang="nb-NO" sz="2400" b="1" kern="0" dirty="0" smtClean="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2400" b="1" kern="0" dirty="0" smtClean="0">
                <a:solidFill>
                  <a:srgbClr val="000000"/>
                </a:solidFill>
                <a:latin typeface="Arial" charset="0"/>
              </a:rPr>
              <a:t> </a:t>
            </a:r>
            <a:r>
              <a:rPr lang="nb-NO" altLang="nb-NO" sz="2800" b="1" kern="0" dirty="0" smtClean="0">
                <a:solidFill>
                  <a:srgbClr val="000000"/>
                </a:solidFill>
                <a:latin typeface="Arial" charset="0"/>
              </a:rPr>
              <a:t>Arbeid</a:t>
            </a:r>
            <a:endParaRPr lang="nb-NO" altLang="nb-NO" sz="2800" b="1" kern="0" dirty="0">
              <a:solidFill>
                <a:srgbClr val="000000"/>
              </a:solidFill>
              <a:latin typeface="Arial" charset="0"/>
            </a:endParaRPr>
          </a:p>
          <a:p>
            <a:pPr marL="457200" lvl="0" indent="-457200" fontAlgn="base">
              <a:lnSpc>
                <a:spcPct val="90000"/>
              </a:lnSpc>
              <a:spcBef>
                <a:spcPct val="20000"/>
              </a:spcBef>
              <a:spcAft>
                <a:spcPct val="0"/>
              </a:spcAft>
              <a:buClr>
                <a:srgbClr val="214991"/>
              </a:buClr>
              <a:buSzPct val="75000"/>
              <a:buFontTx/>
              <a:buChar char="•"/>
            </a:pPr>
            <a:endParaRPr lang="nb-NO" altLang="nb-NO" sz="1600" kern="0" dirty="0" smtClean="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Hvor </a:t>
            </a:r>
            <a:r>
              <a:rPr lang="nb-NO" altLang="nb-NO" sz="1600" kern="0" dirty="0">
                <a:solidFill>
                  <a:srgbClr val="000000"/>
                </a:solidFill>
                <a:latin typeface="Arial" charset="0"/>
              </a:rPr>
              <a:t>viktig er arbeidet </a:t>
            </a:r>
            <a:r>
              <a:rPr lang="nb-NO" altLang="nb-NO" sz="1600" kern="0" dirty="0" smtClean="0">
                <a:solidFill>
                  <a:srgbClr val="000000"/>
                </a:solidFill>
                <a:latin typeface="Arial" charset="0"/>
              </a:rPr>
              <a:t>for </a:t>
            </a:r>
            <a:r>
              <a:rPr lang="nb-NO" altLang="nb-NO" sz="1600" kern="0" dirty="0">
                <a:solidFill>
                  <a:srgbClr val="000000"/>
                </a:solidFill>
                <a:latin typeface="Arial" charset="0"/>
              </a:rPr>
              <a:t>meg?</a:t>
            </a:r>
          </a:p>
          <a:p>
            <a:pPr marL="457200" lvl="0" indent="-457200" fontAlgn="base">
              <a:lnSpc>
                <a:spcPct val="9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Hva </a:t>
            </a:r>
            <a:r>
              <a:rPr lang="nb-NO" altLang="nb-NO" sz="1600" kern="0" dirty="0">
                <a:solidFill>
                  <a:srgbClr val="000000"/>
                </a:solidFill>
                <a:latin typeface="Arial" charset="0"/>
              </a:rPr>
              <a:t>skal til for at jeg </a:t>
            </a:r>
            <a:r>
              <a:rPr lang="nb-NO" altLang="nb-NO" sz="1600" kern="0" dirty="0" smtClean="0">
                <a:solidFill>
                  <a:srgbClr val="000000"/>
                </a:solidFill>
                <a:latin typeface="Arial" charset="0"/>
              </a:rPr>
              <a:t>skal / kan </a:t>
            </a:r>
            <a:r>
              <a:rPr lang="nb-NO" altLang="nb-NO" sz="1600" kern="0" dirty="0">
                <a:solidFill>
                  <a:srgbClr val="000000"/>
                </a:solidFill>
                <a:latin typeface="Arial" charset="0"/>
              </a:rPr>
              <a:t>fortsette i jobben?</a:t>
            </a:r>
          </a:p>
          <a:p>
            <a:pPr marL="457200" lvl="0" indent="-457200" fontAlgn="base">
              <a:lnSpc>
                <a:spcPct val="9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Kan </a:t>
            </a:r>
            <a:r>
              <a:rPr lang="nb-NO" altLang="nb-NO" sz="1600" kern="0" dirty="0">
                <a:solidFill>
                  <a:srgbClr val="000000"/>
                </a:solidFill>
                <a:latin typeface="Arial" charset="0"/>
              </a:rPr>
              <a:t>min arbeidsplass tilpasse seg mine behov?</a:t>
            </a:r>
          </a:p>
          <a:p>
            <a:pPr marL="457200" lvl="0" indent="-457200" fontAlgn="base">
              <a:lnSpc>
                <a:spcPct val="9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Hvordan </a:t>
            </a:r>
            <a:r>
              <a:rPr lang="nb-NO" altLang="nb-NO" sz="1600" kern="0" dirty="0">
                <a:solidFill>
                  <a:srgbClr val="000000"/>
                </a:solidFill>
                <a:latin typeface="Arial" charset="0"/>
              </a:rPr>
              <a:t>stiller jeg meg til forandringene?</a:t>
            </a:r>
          </a:p>
          <a:p>
            <a:pPr marL="457200" lvl="0" indent="-457200" fontAlgn="base">
              <a:lnSpc>
                <a:spcPct val="90000"/>
              </a:lnSpc>
              <a:spcBef>
                <a:spcPct val="20000"/>
              </a:spcBef>
              <a:spcAft>
                <a:spcPct val="0"/>
              </a:spcAft>
              <a:buClr>
                <a:srgbClr val="214991"/>
              </a:buClr>
              <a:buSzPct val="75000"/>
              <a:buFontTx/>
              <a:buChar char="•"/>
            </a:pPr>
            <a:endParaRPr lang="nb-NO" altLang="nb-NO" sz="1600" kern="0" dirty="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Hvor </a:t>
            </a:r>
            <a:r>
              <a:rPr lang="nb-NO" altLang="nb-NO" sz="1600" kern="0" dirty="0">
                <a:solidFill>
                  <a:srgbClr val="000000"/>
                </a:solidFill>
                <a:latin typeface="Arial" charset="0"/>
              </a:rPr>
              <a:t>mye krefter er jeg villig til å bruke på arbeid/aktivitet</a:t>
            </a:r>
            <a:r>
              <a:rPr lang="nb-NO" altLang="nb-NO" sz="1600" kern="0" dirty="0" smtClean="0">
                <a:solidFill>
                  <a:srgbClr val="000000"/>
                </a:solidFill>
                <a:latin typeface="Arial" charset="0"/>
              </a:rPr>
              <a:t>? </a:t>
            </a: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a:t>
            </a: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Energiøkonomisering?</a:t>
            </a:r>
          </a:p>
          <a:p>
            <a:pPr lvl="0" fontAlgn="base">
              <a:lnSpc>
                <a:spcPct val="90000"/>
              </a:lnSpc>
              <a:spcBef>
                <a:spcPct val="20000"/>
              </a:spcBef>
              <a:spcAft>
                <a:spcPct val="0"/>
              </a:spcAft>
              <a:buClr>
                <a:srgbClr val="214991"/>
              </a:buClr>
              <a:buSzPct val="75000"/>
            </a:pPr>
            <a:endParaRPr lang="nb-NO" altLang="nb-NO" sz="1600" kern="0" dirty="0">
              <a:solidFill>
                <a:srgbClr val="000000"/>
              </a:solidFill>
              <a:latin typeface="Arial" charset="0"/>
            </a:endParaRPr>
          </a:p>
          <a:p>
            <a:pPr lvl="0" fontAlgn="base">
              <a:lnSpc>
                <a:spcPct val="90000"/>
              </a:lnSpc>
              <a:spcBef>
                <a:spcPct val="20000"/>
              </a:spcBef>
              <a:spcAft>
                <a:spcPct val="0"/>
              </a:spcAft>
              <a:buClr>
                <a:srgbClr val="214991"/>
              </a:buClr>
              <a:buSzPct val="75000"/>
            </a:pPr>
            <a:r>
              <a:rPr lang="nb-NO" altLang="nb-NO" sz="1600" kern="0" dirty="0" smtClean="0">
                <a:solidFill>
                  <a:srgbClr val="000000"/>
                </a:solidFill>
                <a:latin typeface="Arial" charset="0"/>
              </a:rPr>
              <a:t>* Vil </a:t>
            </a:r>
            <a:r>
              <a:rPr lang="nb-NO" altLang="nb-NO" sz="1600" kern="0" dirty="0">
                <a:solidFill>
                  <a:srgbClr val="000000"/>
                </a:solidFill>
                <a:latin typeface="Arial" charset="0"/>
              </a:rPr>
              <a:t>det få økonomiske konsekvenser?</a:t>
            </a:r>
          </a:p>
        </p:txBody>
      </p:sp>
    </p:spTree>
    <p:extLst>
      <p:ext uri="{BB962C8B-B14F-4D97-AF65-F5344CB8AC3E}">
        <p14:creationId xmlns:p14="http://schemas.microsoft.com/office/powerpoint/2010/main" val="2706483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HMN_mal_bokmå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sjon Helse Nord-Trøndelag">
  <a:themeElements>
    <a:clrScheme name="Enke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andard utforming">
  <a:themeElements>
    <a:clrScheme name="Standard utforming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Standard utforming">
      <a:majorFont>
        <a:latin typeface="ScalaSans-Bol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altLang="nb-NO" sz="2000" b="1" i="0" u="none" strike="noStrike" cap="none" normalizeH="0" baseline="0" smtClean="0">
            <a:ln>
              <a:noFill/>
            </a:ln>
            <a:solidFill>
              <a:schemeClr val="bg2"/>
            </a:solidFill>
            <a:effectLst/>
            <a:latin typeface="Garamond"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altLang="nb-NO" sz="2000" b="1" i="0" u="none" strike="noStrike" cap="none" normalizeH="0" baseline="0" smtClean="0">
            <a:ln>
              <a:noFill/>
            </a:ln>
            <a:solidFill>
              <a:schemeClr val="bg2"/>
            </a:solidFill>
            <a:effectLst/>
            <a:latin typeface="Garamond" pitchFamily="18" charset="0"/>
          </a:defRPr>
        </a:defPPr>
      </a:lstStyle>
    </a:lnDef>
  </a:objectDefaults>
  <a:extraClrSchemeLst>
    <a:extraClrScheme>
      <a:clrScheme name="Standard utforming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0F71AC5E01DE8489F7D82D687E80CB5" ma:contentTypeVersion="0" ma:contentTypeDescription="Opprett et nytt dokument." ma:contentTypeScope="" ma:versionID="25bfe6a903dd2acfa6d10fafc533469e">
  <xsd:schema xmlns:xsd="http://www.w3.org/2001/XMLSchema" xmlns:p="http://schemas.microsoft.com/office/2006/metadata/properties" targetNamespace="http://schemas.microsoft.com/office/2006/metadata/properties" ma:root="true" ma:fieldsID="ebed2e9da880fd1116f4cada8ffe3c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ma:readOnly="tru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C2009C5-8AF6-4F36-954E-A9C76CD5181A}">
  <ds:schemaRefs>
    <ds:schemaRef ds:uri="http://schemas.microsoft.com/sharepoint/v3/contenttype/forms"/>
  </ds:schemaRefs>
</ds:datastoreItem>
</file>

<file path=customXml/itemProps2.xml><?xml version="1.0" encoding="utf-8"?>
<ds:datastoreItem xmlns:ds="http://schemas.openxmlformats.org/officeDocument/2006/customXml" ds:itemID="{FDC91F8F-676D-4488-AD9D-88D0B66AA438}">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CB5EEA8-FF6C-4DD8-B7E0-DFBAADB842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Presentasjon Helse Møre og Romsdal (2)</Template>
  <TotalTime>298</TotalTime>
  <Words>714</Words>
  <Application>Microsoft Office PowerPoint</Application>
  <PresentationFormat>Skjermfremvisning (4:3)</PresentationFormat>
  <Paragraphs>135</Paragraphs>
  <Slides>10</Slides>
  <Notes>5</Notes>
  <HiddenSlides>0</HiddenSlides>
  <MMClips>0</MMClips>
  <ScaleCrop>false</ScaleCrop>
  <HeadingPairs>
    <vt:vector size="6" baseType="variant">
      <vt:variant>
        <vt:lpstr>Brukte skrifter</vt:lpstr>
      </vt:variant>
      <vt:variant>
        <vt:i4>6</vt:i4>
      </vt:variant>
      <vt:variant>
        <vt:lpstr>Tema</vt:lpstr>
      </vt:variant>
      <vt:variant>
        <vt:i4>3</vt:i4>
      </vt:variant>
      <vt:variant>
        <vt:lpstr>Lysbildetitler</vt:lpstr>
      </vt:variant>
      <vt:variant>
        <vt:i4>10</vt:i4>
      </vt:variant>
    </vt:vector>
  </HeadingPairs>
  <TitlesOfParts>
    <vt:vector size="19" baseType="lpstr">
      <vt:lpstr>Arial</vt:lpstr>
      <vt:lpstr>Calibri</vt:lpstr>
      <vt:lpstr>Garamond</vt:lpstr>
      <vt:lpstr>ScalaSans-Bold</vt:lpstr>
      <vt:lpstr>ScalaSansLF-Caps</vt:lpstr>
      <vt:lpstr>Times</vt:lpstr>
      <vt:lpstr>HMN_mal_bokmål</vt:lpstr>
      <vt:lpstr>Presentasjon Helse Nord-Trøndelag</vt:lpstr>
      <vt:lpstr>Standard utforming</vt:lpstr>
      <vt:lpstr>PowerPoint-presentasjon</vt:lpstr>
      <vt:lpstr>PowerPoint-presentasjon</vt:lpstr>
      <vt:lpstr>Hvordan blir det å komme heim? </vt:lpstr>
      <vt:lpstr>Reaksjoner på det å komme heim (oppsummering):</vt:lpstr>
      <vt:lpstr>Eksempler på reaksjoner: </vt:lpstr>
      <vt:lpstr>PowerPoint-presentasjon</vt:lpstr>
      <vt:lpstr>PowerPoint-presentasjon</vt:lpstr>
      <vt:lpstr>PowerPoint-presentasjon</vt:lpstr>
      <vt:lpstr>PowerPoint-presentasjon</vt:lpstr>
      <vt:lpstr>PowerPoint-presentasjon</vt:lpstr>
    </vt:vector>
  </TitlesOfParts>
  <Company>Helse Midt-Norge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Giske, Carina</dc:creator>
  <cp:lastModifiedBy>Brattås, Eva Merete</cp:lastModifiedBy>
  <cp:revision>34</cp:revision>
  <cp:lastPrinted>2020-05-28T09:43:49Z</cp:lastPrinted>
  <dcterms:created xsi:type="dcterms:W3CDTF">2017-09-14T09:12:21Z</dcterms:created>
  <dcterms:modified xsi:type="dcterms:W3CDTF">2020-06-24T08:16:29Z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0x01010040F71AC5E01DE8489F7D82D687E80CB5</vt:lpwstr>
  </property>
</Properties>
</file>