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9" autoAdjust="0"/>
    <p:restoredTop sz="99619" autoAdjust="0"/>
  </p:normalViewPr>
  <p:slideViewPr>
    <p:cSldViewPr snapToGrid="0" snapToObjects="1">
      <p:cViewPr varScale="1">
        <p:scale>
          <a:sx n="78" d="100"/>
          <a:sy n="78" d="100"/>
        </p:scale>
        <p:origin x="2520" y="8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4AAE-A659-E043-BAFD-78D9A7656BA1}" type="datetimeFigureOut">
              <a:rPr lang="da-DK" smtClean="0"/>
              <a:t>28-05-2019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DB51-ABA5-284F-8013-F5EF747A8171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9581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4AAE-A659-E043-BAFD-78D9A7656BA1}" type="datetimeFigureOut">
              <a:rPr lang="da-DK" smtClean="0"/>
              <a:t>28-05-2019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DB51-ABA5-284F-8013-F5EF747A8171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282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4AAE-A659-E043-BAFD-78D9A7656BA1}" type="datetimeFigureOut">
              <a:rPr lang="da-DK" smtClean="0"/>
              <a:t>28-05-2019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DB51-ABA5-284F-8013-F5EF747A8171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48483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4AAE-A659-E043-BAFD-78D9A7656BA1}" type="datetimeFigureOut">
              <a:rPr lang="da-DK" smtClean="0"/>
              <a:t>28-05-2019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DB51-ABA5-284F-8013-F5EF747A8171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0321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4AAE-A659-E043-BAFD-78D9A7656BA1}" type="datetimeFigureOut">
              <a:rPr lang="da-DK" smtClean="0"/>
              <a:t>28-05-2019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DB51-ABA5-284F-8013-F5EF747A8171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5361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4AAE-A659-E043-BAFD-78D9A7656BA1}" type="datetimeFigureOut">
              <a:rPr lang="da-DK" smtClean="0"/>
              <a:t>28-05-2019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DB51-ABA5-284F-8013-F5EF747A8171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6288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4AAE-A659-E043-BAFD-78D9A7656BA1}" type="datetimeFigureOut">
              <a:rPr lang="da-DK" smtClean="0"/>
              <a:t>28-05-2019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DB51-ABA5-284F-8013-F5EF747A8171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4461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4AAE-A659-E043-BAFD-78D9A7656BA1}" type="datetimeFigureOut">
              <a:rPr lang="da-DK" smtClean="0"/>
              <a:t>28-05-2019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DB51-ABA5-284F-8013-F5EF747A8171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8184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4AAE-A659-E043-BAFD-78D9A7656BA1}" type="datetimeFigureOut">
              <a:rPr lang="da-DK" smtClean="0"/>
              <a:t>28-05-2019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DB51-ABA5-284F-8013-F5EF747A8171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59299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4AAE-A659-E043-BAFD-78D9A7656BA1}" type="datetimeFigureOut">
              <a:rPr lang="da-DK" smtClean="0"/>
              <a:t>28-05-2019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DB51-ABA5-284F-8013-F5EF747A8171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44968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C4AAE-A659-E043-BAFD-78D9A7656BA1}" type="datetimeFigureOut">
              <a:rPr lang="da-DK" smtClean="0"/>
              <a:t>28-05-2019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DB51-ABA5-284F-8013-F5EF747A8171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2839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C4AAE-A659-E043-BAFD-78D9A7656BA1}" type="datetimeFigureOut">
              <a:rPr lang="da-DK" smtClean="0"/>
              <a:t>28-05-2019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5DB51-ABA5-284F-8013-F5EF747A8171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083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felt 5"/>
          <p:cNvSpPr txBox="1"/>
          <p:nvPr/>
        </p:nvSpPr>
        <p:spPr>
          <a:xfrm>
            <a:off x="0" y="66838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smtClean="0"/>
              <a:t>Algoritme: Uventet vanskelig </a:t>
            </a:r>
            <a:r>
              <a:rPr lang="da-DK" sz="2400" dirty="0" err="1" smtClean="0"/>
              <a:t>luftvei</a:t>
            </a:r>
            <a:endParaRPr lang="da-DK" sz="2400" dirty="0"/>
          </a:p>
        </p:txBody>
      </p:sp>
      <p:sp>
        <p:nvSpPr>
          <p:cNvPr id="7" name="Tekstfelt 6"/>
          <p:cNvSpPr txBox="1"/>
          <p:nvPr/>
        </p:nvSpPr>
        <p:spPr>
          <a:xfrm>
            <a:off x="252663" y="621838"/>
            <a:ext cx="6436003" cy="369332"/>
          </a:xfrm>
          <a:prstGeom prst="rect">
            <a:avLst/>
          </a:prstGeom>
          <a:ln w="381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dirty="0" smtClean="0"/>
              <a:t>Maskeventilasjon/Laryngoskopi </a:t>
            </a:r>
            <a:r>
              <a:rPr lang="da-DK" dirty="0" smtClean="0">
                <a:sym typeface="Wingdings"/>
              </a:rPr>
              <a:t> Problemer  </a:t>
            </a:r>
            <a:r>
              <a:rPr lang="da-DK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sym typeface="Wingdings"/>
              </a:rPr>
              <a:t>Ring etter hjelp</a:t>
            </a:r>
            <a:endParaRPr lang="da-DK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Tekstfelt 7"/>
          <p:cNvSpPr txBox="1"/>
          <p:nvPr/>
        </p:nvSpPr>
        <p:spPr>
          <a:xfrm>
            <a:off x="252663" y="1552074"/>
            <a:ext cx="4658003" cy="2308324"/>
          </a:xfrm>
          <a:prstGeom prst="rect">
            <a:avLst/>
          </a:prstGeom>
          <a:ln w="38100" cmpd="sng">
            <a:solidFill>
              <a:srgbClr val="008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dirty="0" smtClean="0"/>
              <a:t>Optimal leiring</a:t>
            </a:r>
          </a:p>
          <a:p>
            <a:r>
              <a:rPr lang="da-DK" dirty="0" smtClean="0"/>
              <a:t>Preoxygenering</a:t>
            </a:r>
          </a:p>
          <a:p>
            <a:r>
              <a:rPr lang="da-DK" u="sng" dirty="0" smtClean="0"/>
              <a:t>Dårlig oversikt/vanskelig </a:t>
            </a:r>
            <a:r>
              <a:rPr lang="da-DK" u="sng" dirty="0" err="1" smtClean="0"/>
              <a:t>maskeventilasjon</a:t>
            </a:r>
            <a:r>
              <a:rPr lang="da-DK" u="sng" dirty="0" smtClean="0"/>
              <a:t>:</a:t>
            </a:r>
          </a:p>
          <a:p>
            <a:r>
              <a:rPr lang="da-DK" dirty="0" smtClean="0"/>
              <a:t>- Er pas. tilstrekkelig anesteseret og muskelrelakseret?</a:t>
            </a:r>
          </a:p>
          <a:p>
            <a:r>
              <a:rPr lang="da-DK" dirty="0" smtClean="0"/>
              <a:t>- Ekstern manipulasjon av </a:t>
            </a:r>
            <a:r>
              <a:rPr lang="da-DK" dirty="0" err="1" smtClean="0"/>
              <a:t>larynx</a:t>
            </a:r>
            <a:r>
              <a:rPr lang="da-DK" dirty="0" smtClean="0"/>
              <a:t>? </a:t>
            </a:r>
            <a:r>
              <a:rPr lang="da-DK" dirty="0" err="1" smtClean="0"/>
              <a:t>Mandreng</a:t>
            </a:r>
            <a:r>
              <a:rPr lang="da-DK" dirty="0" smtClean="0"/>
              <a:t>? </a:t>
            </a:r>
            <a:r>
              <a:rPr lang="da-DK" dirty="0" err="1"/>
              <a:t>B</a:t>
            </a:r>
            <a:r>
              <a:rPr lang="da-DK" dirty="0" err="1" smtClean="0"/>
              <a:t>ougie</a:t>
            </a:r>
            <a:r>
              <a:rPr lang="da-DK" dirty="0" smtClean="0"/>
              <a:t>? </a:t>
            </a:r>
          </a:p>
          <a:p>
            <a:r>
              <a:rPr lang="da-DK" dirty="0" smtClean="0"/>
              <a:t>- Vurder kontakt til erfaren anestesiolog</a:t>
            </a:r>
          </a:p>
        </p:txBody>
      </p:sp>
      <p:sp>
        <p:nvSpPr>
          <p:cNvPr id="9" name="Tekstfelt 8"/>
          <p:cNvSpPr txBox="1"/>
          <p:nvPr/>
        </p:nvSpPr>
        <p:spPr>
          <a:xfrm>
            <a:off x="5905499" y="4200477"/>
            <a:ext cx="8466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 err="1" smtClean="0"/>
              <a:t>Suksess</a:t>
            </a:r>
            <a:endParaRPr lang="da-DK" sz="1600" b="1" dirty="0"/>
          </a:p>
        </p:txBody>
      </p:sp>
      <p:sp>
        <p:nvSpPr>
          <p:cNvPr id="11" name="Tekstfelt 10"/>
          <p:cNvSpPr txBox="1"/>
          <p:nvPr/>
        </p:nvSpPr>
        <p:spPr>
          <a:xfrm>
            <a:off x="232833" y="4649740"/>
            <a:ext cx="4000502" cy="923330"/>
          </a:xfrm>
          <a:prstGeom prst="rect">
            <a:avLst/>
          </a:prstGeom>
          <a:ln w="38100" cmpd="sng">
            <a:solidFill>
              <a:srgbClr val="FFFF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dirty="0" err="1" smtClean="0"/>
              <a:t>Videolaryngoskopi</a:t>
            </a:r>
            <a:r>
              <a:rPr lang="da-DK" dirty="0"/>
              <a:t> </a:t>
            </a:r>
            <a:r>
              <a:rPr lang="da-DK" dirty="0" smtClean="0"/>
              <a:t>i </a:t>
            </a:r>
            <a:r>
              <a:rPr lang="da-DK" dirty="0" err="1" smtClean="0"/>
              <a:t>komb</a:t>
            </a:r>
            <a:r>
              <a:rPr lang="da-DK" dirty="0" smtClean="0"/>
              <a:t>. med </a:t>
            </a:r>
            <a:r>
              <a:rPr lang="da-DK" dirty="0" err="1" smtClean="0"/>
              <a:t>mandreng</a:t>
            </a:r>
            <a:r>
              <a:rPr lang="da-DK" dirty="0" smtClean="0"/>
              <a:t>/</a:t>
            </a:r>
            <a:r>
              <a:rPr lang="da-DK" dirty="0" err="1" smtClean="0"/>
              <a:t>bougie</a:t>
            </a:r>
            <a:endParaRPr lang="da-DK" dirty="0" smtClean="0"/>
          </a:p>
          <a:p>
            <a:r>
              <a:rPr lang="da-DK" dirty="0" smtClean="0"/>
              <a:t>- Kontakt erfaren </a:t>
            </a:r>
            <a:r>
              <a:rPr lang="da-DK" dirty="0" err="1" smtClean="0"/>
              <a:t>anestesiolog</a:t>
            </a:r>
            <a:endParaRPr lang="da-DK" dirty="0" smtClean="0"/>
          </a:p>
        </p:txBody>
      </p:sp>
      <p:sp>
        <p:nvSpPr>
          <p:cNvPr id="13" name="Tekstfelt 12"/>
          <p:cNvSpPr txBox="1"/>
          <p:nvPr/>
        </p:nvSpPr>
        <p:spPr>
          <a:xfrm>
            <a:off x="232833" y="6161500"/>
            <a:ext cx="4000502" cy="369332"/>
          </a:xfrm>
          <a:prstGeom prst="rect">
            <a:avLst/>
          </a:prstGeom>
          <a:ln w="38100" cmpd="sng">
            <a:solidFill>
              <a:srgbClr val="FFFF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dirty="0" err="1" smtClean="0"/>
              <a:t>Larynxmaske</a:t>
            </a:r>
            <a:r>
              <a:rPr lang="da-DK" dirty="0" smtClean="0"/>
              <a:t> eller </a:t>
            </a:r>
            <a:r>
              <a:rPr lang="da-DK" dirty="0" err="1" smtClean="0"/>
              <a:t>Igel</a:t>
            </a:r>
            <a:endParaRPr lang="da-DK" dirty="0"/>
          </a:p>
        </p:txBody>
      </p:sp>
      <p:sp>
        <p:nvSpPr>
          <p:cNvPr id="14" name="Tekstfelt 13"/>
          <p:cNvSpPr txBox="1"/>
          <p:nvPr/>
        </p:nvSpPr>
        <p:spPr>
          <a:xfrm>
            <a:off x="232833" y="7184550"/>
            <a:ext cx="4000502" cy="369332"/>
          </a:xfrm>
          <a:prstGeom prst="rect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mtClean="0"/>
              <a:t>Evt. </a:t>
            </a:r>
            <a:r>
              <a:rPr lang="da-DK" dirty="0" smtClean="0"/>
              <a:t>nytt  forsøk på maskeventilering</a:t>
            </a:r>
            <a:endParaRPr lang="da-DK" dirty="0"/>
          </a:p>
        </p:txBody>
      </p:sp>
      <p:sp>
        <p:nvSpPr>
          <p:cNvPr id="15" name="Tekstfelt 14"/>
          <p:cNvSpPr txBox="1"/>
          <p:nvPr/>
        </p:nvSpPr>
        <p:spPr>
          <a:xfrm>
            <a:off x="5014378" y="6969155"/>
            <a:ext cx="1674288" cy="646331"/>
          </a:xfrm>
          <a:prstGeom prst="rect">
            <a:avLst/>
          </a:prstGeom>
          <a:ln w="38100" cmpd="sng">
            <a:solidFill>
              <a:srgbClr val="008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dirty="0" smtClean="0"/>
              <a:t>Utsett kirurgi</a:t>
            </a:r>
          </a:p>
          <a:p>
            <a:r>
              <a:rPr lang="da-DK" dirty="0" smtClean="0"/>
              <a:t>Vekk pasienten </a:t>
            </a:r>
            <a:endParaRPr lang="da-DK" dirty="0"/>
          </a:p>
        </p:txBody>
      </p:sp>
      <p:sp>
        <p:nvSpPr>
          <p:cNvPr id="17" name="Tekstfelt 16"/>
          <p:cNvSpPr txBox="1"/>
          <p:nvPr/>
        </p:nvSpPr>
        <p:spPr>
          <a:xfrm>
            <a:off x="4466167" y="8537250"/>
            <a:ext cx="1862666" cy="369332"/>
          </a:xfrm>
          <a:prstGeom prst="rect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dirty="0" err="1" smtClean="0"/>
              <a:t>Nødtracheostomi</a:t>
            </a:r>
            <a:endParaRPr lang="da-DK" dirty="0"/>
          </a:p>
        </p:txBody>
      </p:sp>
      <p:sp>
        <p:nvSpPr>
          <p:cNvPr id="18" name="Tekstfelt 17"/>
          <p:cNvSpPr txBox="1"/>
          <p:nvPr/>
        </p:nvSpPr>
        <p:spPr>
          <a:xfrm rot="10800000" flipV="1">
            <a:off x="3164418" y="1554412"/>
            <a:ext cx="21378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smtClean="0"/>
              <a:t>Begrens</a:t>
            </a:r>
            <a:r>
              <a:rPr lang="da-DK" sz="1600" b="1" dirty="0" smtClean="0"/>
              <a:t> </a:t>
            </a:r>
            <a:r>
              <a:rPr lang="da-DK" sz="1600" b="1" dirty="0" err="1" smtClean="0"/>
              <a:t>forsøk</a:t>
            </a:r>
            <a:r>
              <a:rPr lang="da-DK" sz="1600" b="1" dirty="0" smtClean="0"/>
              <a:t>!</a:t>
            </a:r>
            <a:endParaRPr lang="da-DK" sz="1600" b="1" dirty="0"/>
          </a:p>
        </p:txBody>
      </p:sp>
      <p:sp>
        <p:nvSpPr>
          <p:cNvPr id="19" name="Tekstfelt 18"/>
          <p:cNvSpPr txBox="1"/>
          <p:nvPr/>
        </p:nvSpPr>
        <p:spPr>
          <a:xfrm>
            <a:off x="169332" y="806504"/>
            <a:ext cx="11641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sz="2000" b="1" u="sng" dirty="0" smtClean="0"/>
          </a:p>
          <a:p>
            <a:r>
              <a:rPr lang="da-DK" sz="2000" b="1" u="sng" dirty="0" smtClean="0"/>
              <a:t>PLAN A</a:t>
            </a:r>
            <a:endParaRPr lang="da-DK" sz="2000" b="1" u="sng" dirty="0"/>
          </a:p>
        </p:txBody>
      </p:sp>
      <p:sp>
        <p:nvSpPr>
          <p:cNvPr id="20" name="Tekstfelt 19"/>
          <p:cNvSpPr txBox="1"/>
          <p:nvPr/>
        </p:nvSpPr>
        <p:spPr>
          <a:xfrm>
            <a:off x="169332" y="5680219"/>
            <a:ext cx="9948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u="sng" dirty="0" smtClean="0"/>
              <a:t>PLAN C</a:t>
            </a:r>
            <a:endParaRPr lang="da-DK" sz="2000" b="1" u="sng" dirty="0"/>
          </a:p>
        </p:txBody>
      </p:sp>
      <p:sp>
        <p:nvSpPr>
          <p:cNvPr id="21" name="Tekstfelt 20"/>
          <p:cNvSpPr txBox="1"/>
          <p:nvPr/>
        </p:nvSpPr>
        <p:spPr>
          <a:xfrm>
            <a:off x="169332" y="6715498"/>
            <a:ext cx="973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u="sng" dirty="0" smtClean="0"/>
              <a:t>PLAN D</a:t>
            </a:r>
            <a:endParaRPr lang="da-DK" sz="2000" b="1" u="sng" dirty="0"/>
          </a:p>
        </p:txBody>
      </p:sp>
      <p:sp>
        <p:nvSpPr>
          <p:cNvPr id="22" name="Tekstfelt 21"/>
          <p:cNvSpPr txBox="1"/>
          <p:nvPr/>
        </p:nvSpPr>
        <p:spPr>
          <a:xfrm>
            <a:off x="169332" y="7811135"/>
            <a:ext cx="931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u="sng" dirty="0" smtClean="0"/>
              <a:t>PLAN E</a:t>
            </a:r>
            <a:endParaRPr lang="da-DK" sz="2000" b="1" u="sng" dirty="0"/>
          </a:p>
        </p:txBody>
      </p:sp>
      <p:sp>
        <p:nvSpPr>
          <p:cNvPr id="23" name="Tekstfelt 22"/>
          <p:cNvSpPr txBox="1"/>
          <p:nvPr/>
        </p:nvSpPr>
        <p:spPr>
          <a:xfrm>
            <a:off x="169333" y="4200477"/>
            <a:ext cx="2603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u="sng" dirty="0" smtClean="0"/>
              <a:t>PLAN B</a:t>
            </a:r>
            <a:endParaRPr lang="da-DK" sz="2000" b="1" u="sng" dirty="0"/>
          </a:p>
        </p:txBody>
      </p:sp>
      <p:sp>
        <p:nvSpPr>
          <p:cNvPr id="24" name="Tekstfelt 23"/>
          <p:cNvSpPr txBox="1"/>
          <p:nvPr/>
        </p:nvSpPr>
        <p:spPr>
          <a:xfrm>
            <a:off x="232833" y="8267526"/>
            <a:ext cx="3382433" cy="646331"/>
          </a:xfrm>
          <a:prstGeom prst="rect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dirty="0" smtClean="0"/>
              <a:t>Kan ikke maskeventilere</a:t>
            </a:r>
          </a:p>
          <a:p>
            <a:r>
              <a:rPr lang="da-DK" dirty="0" smtClean="0"/>
              <a:t>Kan ikke </a:t>
            </a:r>
            <a:r>
              <a:rPr lang="da-DK" dirty="0" err="1" smtClean="0"/>
              <a:t>intubere</a:t>
            </a:r>
            <a:endParaRPr lang="da-DK" dirty="0"/>
          </a:p>
        </p:txBody>
      </p:sp>
      <p:sp>
        <p:nvSpPr>
          <p:cNvPr id="25" name="Tekstfelt 24"/>
          <p:cNvSpPr txBox="1"/>
          <p:nvPr/>
        </p:nvSpPr>
        <p:spPr>
          <a:xfrm>
            <a:off x="5014378" y="4601264"/>
            <a:ext cx="1674288" cy="369332"/>
          </a:xfrm>
          <a:prstGeom prst="rect">
            <a:avLst/>
          </a:prstGeom>
          <a:ln w="38100" cmpd="sng">
            <a:solidFill>
              <a:srgbClr val="008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dirty="0" err="1" smtClean="0"/>
              <a:t>Fortsett</a:t>
            </a:r>
            <a:r>
              <a:rPr lang="da-DK" dirty="0" smtClean="0"/>
              <a:t> kirurgi</a:t>
            </a:r>
            <a:endParaRPr lang="da-DK" dirty="0"/>
          </a:p>
        </p:txBody>
      </p:sp>
      <p:sp>
        <p:nvSpPr>
          <p:cNvPr id="26" name="Tekstfelt 25"/>
          <p:cNvSpPr txBox="1"/>
          <p:nvPr/>
        </p:nvSpPr>
        <p:spPr>
          <a:xfrm>
            <a:off x="1481666" y="5680219"/>
            <a:ext cx="423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da-DK" sz="2400" dirty="0"/>
          </a:p>
        </p:txBody>
      </p:sp>
      <p:sp>
        <p:nvSpPr>
          <p:cNvPr id="27" name="Tekstfelt 26"/>
          <p:cNvSpPr txBox="1"/>
          <p:nvPr/>
        </p:nvSpPr>
        <p:spPr>
          <a:xfrm>
            <a:off x="4910667" y="3900463"/>
            <a:ext cx="486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>
                <a:latin typeface="Wingdings"/>
                <a:ea typeface="Wingdings"/>
                <a:cs typeface="Wingdings"/>
                <a:sym typeface="Wingdings"/>
              </a:rPr>
              <a:t></a:t>
            </a:r>
            <a:endParaRPr lang="da-DK" sz="2400" dirty="0"/>
          </a:p>
        </p:txBody>
      </p:sp>
      <p:sp>
        <p:nvSpPr>
          <p:cNvPr id="29" name="Tekstfelt 28"/>
          <p:cNvSpPr txBox="1"/>
          <p:nvPr/>
        </p:nvSpPr>
        <p:spPr>
          <a:xfrm>
            <a:off x="4360334" y="7021773"/>
            <a:ext cx="550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endParaRPr lang="da-DK" sz="2400" dirty="0"/>
          </a:p>
        </p:txBody>
      </p:sp>
      <p:sp>
        <p:nvSpPr>
          <p:cNvPr id="31" name="Tekstfelt 30"/>
          <p:cNvSpPr txBox="1"/>
          <p:nvPr/>
        </p:nvSpPr>
        <p:spPr>
          <a:xfrm>
            <a:off x="1481666" y="7666029"/>
            <a:ext cx="423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da-DK" sz="2400" dirty="0"/>
          </a:p>
        </p:txBody>
      </p:sp>
      <p:sp>
        <p:nvSpPr>
          <p:cNvPr id="32" name="Tekstfelt 31"/>
          <p:cNvSpPr txBox="1"/>
          <p:nvPr/>
        </p:nvSpPr>
        <p:spPr>
          <a:xfrm>
            <a:off x="1481666" y="6654721"/>
            <a:ext cx="423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da-DK" sz="2400" dirty="0"/>
          </a:p>
        </p:txBody>
      </p:sp>
      <p:sp>
        <p:nvSpPr>
          <p:cNvPr id="33" name="Tekstfelt 32"/>
          <p:cNvSpPr txBox="1"/>
          <p:nvPr/>
        </p:nvSpPr>
        <p:spPr>
          <a:xfrm>
            <a:off x="1481666" y="3980655"/>
            <a:ext cx="423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da-DK" sz="2400" dirty="0"/>
          </a:p>
        </p:txBody>
      </p:sp>
      <p:sp>
        <p:nvSpPr>
          <p:cNvPr id="34" name="Tekstfelt 33"/>
          <p:cNvSpPr txBox="1"/>
          <p:nvPr/>
        </p:nvSpPr>
        <p:spPr>
          <a:xfrm>
            <a:off x="5014378" y="5525910"/>
            <a:ext cx="1674288" cy="1200329"/>
          </a:xfrm>
          <a:prstGeom prst="rect">
            <a:avLst/>
          </a:prstGeom>
          <a:solidFill>
            <a:srgbClr val="FFFFFF"/>
          </a:solidFill>
          <a:ln w="38100" cmpd="sng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da-DK" b="1" u="sng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STOP OG TENK</a:t>
            </a:r>
          </a:p>
          <a:p>
            <a:r>
              <a:rPr lang="da-DK" dirty="0" err="1" smtClean="0"/>
              <a:t>Vekke</a:t>
            </a:r>
            <a:r>
              <a:rPr lang="da-DK" dirty="0" smtClean="0"/>
              <a:t> </a:t>
            </a:r>
            <a:r>
              <a:rPr lang="da-DK" dirty="0" err="1" smtClean="0"/>
              <a:t>pasient</a:t>
            </a:r>
            <a:r>
              <a:rPr lang="da-DK" dirty="0" smtClean="0"/>
              <a:t>?</a:t>
            </a:r>
            <a:endParaRPr lang="da-DK" dirty="0"/>
          </a:p>
          <a:p>
            <a:r>
              <a:rPr lang="da-DK" dirty="0" smtClean="0"/>
              <a:t>Fortsette kirurgien?</a:t>
            </a:r>
            <a:endParaRPr lang="da-DK" dirty="0"/>
          </a:p>
        </p:txBody>
      </p:sp>
      <p:sp>
        <p:nvSpPr>
          <p:cNvPr id="36" name="Tekstfelt 35"/>
          <p:cNvSpPr txBox="1"/>
          <p:nvPr/>
        </p:nvSpPr>
        <p:spPr>
          <a:xfrm>
            <a:off x="4360334" y="4601264"/>
            <a:ext cx="550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endParaRPr lang="da-DK" sz="2400" dirty="0"/>
          </a:p>
        </p:txBody>
      </p:sp>
      <p:sp>
        <p:nvSpPr>
          <p:cNvPr id="37" name="Tekstfelt 36"/>
          <p:cNvSpPr txBox="1"/>
          <p:nvPr/>
        </p:nvSpPr>
        <p:spPr>
          <a:xfrm>
            <a:off x="-4325625" y="2400853"/>
            <a:ext cx="1726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8" name="Tekstfelt 37"/>
          <p:cNvSpPr txBox="1"/>
          <p:nvPr/>
        </p:nvSpPr>
        <p:spPr>
          <a:xfrm>
            <a:off x="3371795" y="4200477"/>
            <a:ext cx="109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 smtClean="0"/>
              <a:t>Mislykket</a:t>
            </a:r>
            <a:endParaRPr lang="da-DK" sz="1600" b="1" dirty="0"/>
          </a:p>
        </p:txBody>
      </p:sp>
      <p:sp>
        <p:nvSpPr>
          <p:cNvPr id="39" name="Tekstfelt 38"/>
          <p:cNvSpPr txBox="1"/>
          <p:nvPr/>
        </p:nvSpPr>
        <p:spPr>
          <a:xfrm>
            <a:off x="3809999" y="8452192"/>
            <a:ext cx="550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endParaRPr lang="da-DK" sz="2400" dirty="0"/>
          </a:p>
        </p:txBody>
      </p:sp>
      <p:sp>
        <p:nvSpPr>
          <p:cNvPr id="40" name="Tekstfelt 39"/>
          <p:cNvSpPr txBox="1"/>
          <p:nvPr/>
        </p:nvSpPr>
        <p:spPr>
          <a:xfrm>
            <a:off x="4360333" y="5955225"/>
            <a:ext cx="550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endParaRPr lang="da-DK" sz="2400" dirty="0"/>
          </a:p>
        </p:txBody>
      </p:sp>
      <p:sp>
        <p:nvSpPr>
          <p:cNvPr id="2" name="Tekstfelt 1"/>
          <p:cNvSpPr txBox="1"/>
          <p:nvPr/>
        </p:nvSpPr>
        <p:spPr>
          <a:xfrm>
            <a:off x="2991224" y="9598223"/>
            <a:ext cx="62908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>
                <a:solidFill>
                  <a:schemeClr val="bg1">
                    <a:lumMod val="50000"/>
                  </a:schemeClr>
                </a:solidFill>
              </a:rPr>
              <a:t>Utarbeidet</a:t>
            </a:r>
            <a:r>
              <a:rPr lang="da-DK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a-DK" sz="1400" dirty="0" smtClean="0">
                <a:solidFill>
                  <a:schemeClr val="bg1">
                    <a:lumMod val="50000"/>
                  </a:schemeClr>
                </a:solidFill>
              </a:rPr>
              <a:t>av Ninna H. G. Christensen, </a:t>
            </a:r>
            <a:r>
              <a:rPr lang="da-DK" sz="1400" dirty="0" err="1" smtClean="0">
                <a:solidFill>
                  <a:schemeClr val="bg1">
                    <a:lumMod val="50000"/>
                  </a:schemeClr>
                </a:solidFill>
              </a:rPr>
              <a:t>LiS</a:t>
            </a:r>
            <a:r>
              <a:rPr lang="da-DK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a-DK" sz="1400" dirty="0" err="1" smtClean="0">
                <a:solidFill>
                  <a:schemeClr val="bg1">
                    <a:lumMod val="50000"/>
                  </a:schemeClr>
                </a:solidFill>
              </a:rPr>
              <a:t>Anestesi</a:t>
            </a:r>
            <a:r>
              <a:rPr lang="da-DK" sz="1400" dirty="0" smtClean="0">
                <a:solidFill>
                  <a:schemeClr val="bg1">
                    <a:lumMod val="50000"/>
                  </a:schemeClr>
                </a:solidFill>
              </a:rPr>
              <a:t>. </a:t>
            </a:r>
            <a:endParaRPr lang="da-DK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90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121</Words>
  <Application>Microsoft Office PowerPoint</Application>
  <PresentationFormat>A4 (210 x 297 mm)</PresentationFormat>
  <Paragraphs>40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Kontortema</vt:lpstr>
      <vt:lpstr>PowerPoint-presentasjon</vt:lpstr>
    </vt:vector>
  </TitlesOfParts>
  <Company>N/A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Ninna Christensen</dc:creator>
  <cp:lastModifiedBy>Solbakk, Trond Gunnar</cp:lastModifiedBy>
  <cp:revision>23</cp:revision>
  <dcterms:created xsi:type="dcterms:W3CDTF">2019-04-12T06:09:44Z</dcterms:created>
  <dcterms:modified xsi:type="dcterms:W3CDTF">2019-05-28T18:59:07Z</dcterms:modified>
</cp:coreProperties>
</file>