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66601-BC08-4D70-94B0-460D4D03EE56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8B9D6-0B60-4C79-9231-88E750EAD8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779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254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416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04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277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072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958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14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926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859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80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300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55048-DA18-41C5-9EC4-6C5E16546B3D}" type="datetimeFigureOut">
              <a:rPr lang="nb-NO" smtClean="0"/>
              <a:t>06.12.2024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37C44-6C3C-48ED-A7CC-A8A11BE75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783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2771800" y="548680"/>
            <a:ext cx="2448272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Antistoffscreening</a:t>
            </a:r>
            <a:endParaRPr lang="nb-NO" sz="16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795028" y="2669743"/>
            <a:ext cx="1584176" cy="338554"/>
          </a:xfrm>
          <a:prstGeom prst="rect">
            <a:avLst/>
          </a:prstGeom>
          <a:solidFill>
            <a:srgbClr val="92D050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Data forlik</a:t>
            </a:r>
            <a:endParaRPr lang="nb-NO" sz="1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254967" y="1340767"/>
            <a:ext cx="2664296" cy="86177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Tidligere påvist antistoff</a:t>
            </a:r>
          </a:p>
          <a:p>
            <a:pPr algn="ctr"/>
            <a:r>
              <a:rPr lang="nb-NO" sz="1600" dirty="0"/>
              <a:t>e</a:t>
            </a:r>
            <a:r>
              <a:rPr lang="nb-NO" sz="1600" dirty="0" smtClean="0"/>
              <a:t>ller</a:t>
            </a:r>
          </a:p>
          <a:p>
            <a:pPr algn="ctr"/>
            <a:r>
              <a:rPr lang="nb-NO" sz="1600" dirty="0" smtClean="0"/>
              <a:t>Positiv antistoffscreening</a:t>
            </a:r>
            <a:endParaRPr lang="nb-NO" sz="1600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702180" y="1358761"/>
            <a:ext cx="1844095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Tidligere påvist antistoff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3473878" y="2262440"/>
            <a:ext cx="244827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Endret antistoffscreeningresultat 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3230850" y="3536701"/>
            <a:ext cx="1728192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Blodtransfusjon/</a:t>
            </a:r>
          </a:p>
          <a:p>
            <a:pPr algn="ctr"/>
            <a:r>
              <a:rPr lang="nb-NO" sz="1600" dirty="0" smtClean="0"/>
              <a:t>Vært gravid siden forrige identifisering</a:t>
            </a:r>
            <a:endParaRPr lang="nb-NO" sz="16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5343139" y="3804105"/>
            <a:ext cx="208823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&gt; 2 år siden forrige identifisering</a:t>
            </a:r>
            <a:endParaRPr lang="nb-NO" sz="160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538585" y="4242819"/>
            <a:ext cx="2038171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&gt; 14 dager siden forrige identifisering</a:t>
            </a:r>
            <a:endParaRPr lang="nb-NO" sz="160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2510770" y="5176951"/>
            <a:ext cx="2448272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Identifisering</a:t>
            </a:r>
            <a:endParaRPr lang="nb-NO" sz="160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2510771" y="6241087"/>
            <a:ext cx="2448272" cy="33855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 smtClean="0"/>
              <a:t>Utvidet forlik</a:t>
            </a:r>
            <a:endParaRPr lang="nb-NO" sz="1600" dirty="0"/>
          </a:p>
        </p:txBody>
      </p:sp>
      <p:cxnSp>
        <p:nvCxnSpPr>
          <p:cNvPr id="16" name="Vinkel 15"/>
          <p:cNvCxnSpPr>
            <a:stCxn id="5" idx="1"/>
            <a:endCxn id="7" idx="0"/>
          </p:cNvCxnSpPr>
          <p:nvPr/>
        </p:nvCxnSpPr>
        <p:spPr>
          <a:xfrm rot="10800000" flipV="1">
            <a:off x="1587116" y="717957"/>
            <a:ext cx="1184685" cy="622810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Vinkel 20"/>
          <p:cNvCxnSpPr>
            <a:stCxn id="5" idx="3"/>
            <a:endCxn id="8" idx="0"/>
          </p:cNvCxnSpPr>
          <p:nvPr/>
        </p:nvCxnSpPr>
        <p:spPr>
          <a:xfrm>
            <a:off x="5220072" y="717957"/>
            <a:ext cx="1404156" cy="640804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Vinkel 25"/>
          <p:cNvCxnSpPr>
            <a:stCxn id="7" idx="2"/>
            <a:endCxn id="6" idx="0"/>
          </p:cNvCxnSpPr>
          <p:nvPr/>
        </p:nvCxnSpPr>
        <p:spPr>
          <a:xfrm rot="16200000" flipH="1">
            <a:off x="1353514" y="2436141"/>
            <a:ext cx="467202" cy="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Vinkel 44"/>
          <p:cNvCxnSpPr>
            <a:stCxn id="8" idx="1"/>
            <a:endCxn id="9" idx="0"/>
          </p:cNvCxnSpPr>
          <p:nvPr/>
        </p:nvCxnSpPr>
        <p:spPr>
          <a:xfrm rot="10800000" flipV="1">
            <a:off x="4698014" y="1651148"/>
            <a:ext cx="1004166" cy="611291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Vinkel 47"/>
          <p:cNvCxnSpPr/>
          <p:nvPr/>
        </p:nvCxnSpPr>
        <p:spPr>
          <a:xfrm rot="10800000" flipH="1" flipV="1">
            <a:off x="3473878" y="2428899"/>
            <a:ext cx="621068" cy="1126166"/>
          </a:xfrm>
          <a:prstGeom prst="bentConnector4">
            <a:avLst>
              <a:gd name="adj1" fmla="val -36808"/>
              <a:gd name="adj2" fmla="val 47597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Vinkel 52"/>
          <p:cNvCxnSpPr>
            <a:stCxn id="10" idx="3"/>
            <a:endCxn id="11" idx="0"/>
          </p:cNvCxnSpPr>
          <p:nvPr/>
        </p:nvCxnSpPr>
        <p:spPr>
          <a:xfrm flipV="1">
            <a:off x="4959042" y="3804105"/>
            <a:ext cx="1428213" cy="271205"/>
          </a:xfrm>
          <a:prstGeom prst="bentConnector4">
            <a:avLst>
              <a:gd name="adj1" fmla="val 13447"/>
              <a:gd name="adj2" fmla="val 282889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Vinkel 55"/>
          <p:cNvCxnSpPr>
            <a:stCxn id="11" idx="2"/>
            <a:endCxn id="13" idx="0"/>
          </p:cNvCxnSpPr>
          <p:nvPr/>
        </p:nvCxnSpPr>
        <p:spPr>
          <a:xfrm rot="5400000">
            <a:off x="4667046" y="3456741"/>
            <a:ext cx="788071" cy="265234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Vinkel 58"/>
          <p:cNvCxnSpPr>
            <a:stCxn id="12" idx="2"/>
            <a:endCxn id="13" idx="1"/>
          </p:cNvCxnSpPr>
          <p:nvPr/>
        </p:nvCxnSpPr>
        <p:spPr>
          <a:xfrm rot="16200000" flipH="1">
            <a:off x="1774903" y="4610361"/>
            <a:ext cx="518634" cy="953099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Vinkel 63"/>
          <p:cNvCxnSpPr>
            <a:stCxn id="10" idx="1"/>
            <a:endCxn id="12" idx="3"/>
          </p:cNvCxnSpPr>
          <p:nvPr/>
        </p:nvCxnSpPr>
        <p:spPr>
          <a:xfrm rot="10800000" flipV="1">
            <a:off x="2576756" y="4075309"/>
            <a:ext cx="654094" cy="45989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Vinkel 68"/>
          <p:cNvCxnSpPr>
            <a:stCxn id="13" idx="2"/>
            <a:endCxn id="14" idx="0"/>
          </p:cNvCxnSpPr>
          <p:nvPr/>
        </p:nvCxnSpPr>
        <p:spPr>
          <a:xfrm rot="16200000" flipH="1">
            <a:off x="3372115" y="5878295"/>
            <a:ext cx="725582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Vinkel 74"/>
          <p:cNvCxnSpPr>
            <a:stCxn id="8" idx="3"/>
            <a:endCxn id="13" idx="3"/>
          </p:cNvCxnSpPr>
          <p:nvPr/>
        </p:nvCxnSpPr>
        <p:spPr>
          <a:xfrm flipH="1">
            <a:off x="4959042" y="1651149"/>
            <a:ext cx="2587233" cy="3695079"/>
          </a:xfrm>
          <a:prstGeom prst="bentConnector3">
            <a:avLst>
              <a:gd name="adj1" fmla="val -51385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Vinkel 92"/>
          <p:cNvCxnSpPr>
            <a:stCxn id="9" idx="3"/>
            <a:endCxn id="13" idx="3"/>
          </p:cNvCxnSpPr>
          <p:nvPr/>
        </p:nvCxnSpPr>
        <p:spPr>
          <a:xfrm flipH="1">
            <a:off x="4959042" y="2554828"/>
            <a:ext cx="963108" cy="2791400"/>
          </a:xfrm>
          <a:prstGeom prst="bentConnector3">
            <a:avLst>
              <a:gd name="adj1" fmla="val -26524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kstSylinder 97"/>
          <p:cNvSpPr txBox="1"/>
          <p:nvPr/>
        </p:nvSpPr>
        <p:spPr>
          <a:xfrm>
            <a:off x="5702180" y="545958"/>
            <a:ext cx="575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FF0000"/>
                </a:solidFill>
              </a:rPr>
              <a:t>Pos</a:t>
            </a:r>
            <a:endParaRPr lang="nb-NO" sz="1600" b="1" dirty="0">
              <a:solidFill>
                <a:srgbClr val="FF0000"/>
              </a:solidFill>
            </a:endParaRPr>
          </a:p>
        </p:txBody>
      </p:sp>
      <p:sp>
        <p:nvSpPr>
          <p:cNvPr id="99" name="TekstSylinder 98"/>
          <p:cNvSpPr txBox="1"/>
          <p:nvPr/>
        </p:nvSpPr>
        <p:spPr>
          <a:xfrm>
            <a:off x="1935359" y="548680"/>
            <a:ext cx="575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err="1" smtClean="0">
                <a:solidFill>
                  <a:srgbClr val="92D050"/>
                </a:solidFill>
              </a:rPr>
              <a:t>Neg</a:t>
            </a:r>
            <a:endParaRPr lang="nb-NO" sz="1600" b="1" dirty="0">
              <a:solidFill>
                <a:srgbClr val="92D050"/>
              </a:solidFill>
            </a:endParaRPr>
          </a:p>
        </p:txBody>
      </p:sp>
      <p:sp>
        <p:nvSpPr>
          <p:cNvPr id="100" name="TekstSylinder 99"/>
          <p:cNvSpPr txBox="1"/>
          <p:nvPr/>
        </p:nvSpPr>
        <p:spPr>
          <a:xfrm>
            <a:off x="4828528" y="1481870"/>
            <a:ext cx="391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FF0000"/>
                </a:solidFill>
              </a:rPr>
              <a:t>Ja</a:t>
            </a:r>
            <a:endParaRPr lang="nb-NO" sz="1600" b="1" dirty="0">
              <a:solidFill>
                <a:srgbClr val="FF0000"/>
              </a:solidFill>
            </a:endParaRPr>
          </a:p>
        </p:txBody>
      </p:sp>
      <p:sp>
        <p:nvSpPr>
          <p:cNvPr id="101" name="TekstSylinder 100"/>
          <p:cNvSpPr txBox="1"/>
          <p:nvPr/>
        </p:nvSpPr>
        <p:spPr>
          <a:xfrm>
            <a:off x="6745463" y="2385550"/>
            <a:ext cx="391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FF0000"/>
                </a:solidFill>
              </a:rPr>
              <a:t>Ja</a:t>
            </a:r>
            <a:endParaRPr lang="nb-NO" sz="1600" b="1" dirty="0">
              <a:solidFill>
                <a:srgbClr val="FF0000"/>
              </a:solidFill>
            </a:endParaRPr>
          </a:p>
        </p:txBody>
      </p:sp>
      <p:sp>
        <p:nvSpPr>
          <p:cNvPr id="102" name="TekstSylinder 101"/>
          <p:cNvSpPr txBox="1"/>
          <p:nvPr/>
        </p:nvSpPr>
        <p:spPr>
          <a:xfrm>
            <a:off x="1672710" y="5163378"/>
            <a:ext cx="391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FF0000"/>
                </a:solidFill>
              </a:rPr>
              <a:t>Ja</a:t>
            </a:r>
            <a:endParaRPr lang="nb-NO" sz="1600" b="1" dirty="0">
              <a:solidFill>
                <a:srgbClr val="FF0000"/>
              </a:solidFill>
            </a:endParaRPr>
          </a:p>
        </p:txBody>
      </p:sp>
      <p:sp>
        <p:nvSpPr>
          <p:cNvPr id="135" name="TekstSylinder 134"/>
          <p:cNvSpPr txBox="1"/>
          <p:nvPr/>
        </p:nvSpPr>
        <p:spPr>
          <a:xfrm>
            <a:off x="2733023" y="4168717"/>
            <a:ext cx="391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FF0000"/>
                </a:solidFill>
              </a:rPr>
              <a:t>Ja</a:t>
            </a:r>
            <a:endParaRPr lang="nb-NO" sz="1600" b="1" dirty="0">
              <a:solidFill>
                <a:srgbClr val="FF0000"/>
              </a:solidFill>
            </a:endParaRPr>
          </a:p>
        </p:txBody>
      </p:sp>
      <p:sp>
        <p:nvSpPr>
          <p:cNvPr id="136" name="TekstSylinder 135"/>
          <p:cNvSpPr txBox="1"/>
          <p:nvPr/>
        </p:nvSpPr>
        <p:spPr>
          <a:xfrm>
            <a:off x="7681179" y="1481872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Nei</a:t>
            </a:r>
            <a:endParaRPr lang="nb-NO" sz="1600" b="1" dirty="0"/>
          </a:p>
        </p:txBody>
      </p:sp>
      <p:sp>
        <p:nvSpPr>
          <p:cNvPr id="138" name="TekstSylinder 137"/>
          <p:cNvSpPr txBox="1"/>
          <p:nvPr/>
        </p:nvSpPr>
        <p:spPr>
          <a:xfrm>
            <a:off x="2985047" y="2526579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Nei</a:t>
            </a:r>
            <a:endParaRPr lang="nb-NO" sz="1600" b="1" dirty="0"/>
          </a:p>
        </p:txBody>
      </p:sp>
      <p:sp>
        <p:nvSpPr>
          <p:cNvPr id="139" name="TekstSylinder 138"/>
          <p:cNvSpPr txBox="1"/>
          <p:nvPr/>
        </p:nvSpPr>
        <p:spPr>
          <a:xfrm>
            <a:off x="5328843" y="3137051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Nei</a:t>
            </a:r>
            <a:endParaRPr lang="nb-NO" sz="1600" b="1" dirty="0"/>
          </a:p>
        </p:txBody>
      </p:sp>
      <p:sp>
        <p:nvSpPr>
          <p:cNvPr id="140" name="TekstSylinder 139"/>
          <p:cNvSpPr txBox="1"/>
          <p:nvPr/>
        </p:nvSpPr>
        <p:spPr>
          <a:xfrm>
            <a:off x="7546275" y="390593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Nei</a:t>
            </a:r>
            <a:endParaRPr lang="nb-NO" sz="1600" b="1" dirty="0"/>
          </a:p>
        </p:txBody>
      </p:sp>
      <p:sp>
        <p:nvSpPr>
          <p:cNvPr id="141" name="TekstSylinder 140"/>
          <p:cNvSpPr txBox="1"/>
          <p:nvPr/>
        </p:nvSpPr>
        <p:spPr>
          <a:xfrm>
            <a:off x="5658799" y="4617333"/>
            <a:ext cx="391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FF0000"/>
                </a:solidFill>
              </a:rPr>
              <a:t>Ja</a:t>
            </a:r>
            <a:endParaRPr lang="nb-NO" sz="1600" b="1" dirty="0">
              <a:solidFill>
                <a:srgbClr val="FF0000"/>
              </a:solidFill>
            </a:endParaRPr>
          </a:p>
        </p:txBody>
      </p:sp>
      <p:cxnSp>
        <p:nvCxnSpPr>
          <p:cNvPr id="145" name="Vinkel 144"/>
          <p:cNvCxnSpPr>
            <a:stCxn id="11" idx="3"/>
            <a:endCxn id="14" idx="3"/>
          </p:cNvCxnSpPr>
          <p:nvPr/>
        </p:nvCxnSpPr>
        <p:spPr>
          <a:xfrm flipH="1">
            <a:off x="4959043" y="4096493"/>
            <a:ext cx="2472328" cy="2313871"/>
          </a:xfrm>
          <a:prstGeom prst="bentConnector3">
            <a:avLst>
              <a:gd name="adj1" fmla="val -29714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Vinkel 155"/>
          <p:cNvCxnSpPr/>
          <p:nvPr/>
        </p:nvCxnSpPr>
        <p:spPr>
          <a:xfrm>
            <a:off x="839068" y="4827593"/>
            <a:ext cx="1643227" cy="1582771"/>
          </a:xfrm>
          <a:prstGeom prst="bentConnector3">
            <a:avLst>
              <a:gd name="adj1" fmla="val 1364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kstSylinder 175"/>
          <p:cNvSpPr txBox="1"/>
          <p:nvPr/>
        </p:nvSpPr>
        <p:spPr>
          <a:xfrm>
            <a:off x="657570" y="5172231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Nei</a:t>
            </a:r>
            <a:endParaRPr lang="nb-NO" sz="1600" b="1" dirty="0"/>
          </a:p>
        </p:txBody>
      </p:sp>
      <p:sp>
        <p:nvSpPr>
          <p:cNvPr id="38" name="TekstSylinder 37"/>
          <p:cNvSpPr txBox="1"/>
          <p:nvPr/>
        </p:nvSpPr>
        <p:spPr>
          <a:xfrm>
            <a:off x="165406" y="2379989"/>
            <a:ext cx="391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FF0000"/>
                </a:solidFill>
              </a:rPr>
              <a:t>Ja</a:t>
            </a:r>
            <a:endParaRPr lang="nb-NO" sz="1600" b="1" dirty="0">
              <a:solidFill>
                <a:srgbClr val="FF0000"/>
              </a:solidFill>
            </a:endParaRPr>
          </a:p>
        </p:txBody>
      </p:sp>
      <p:sp>
        <p:nvSpPr>
          <p:cNvPr id="39" name="TekstSylinder 38"/>
          <p:cNvSpPr txBox="1"/>
          <p:nvPr/>
        </p:nvSpPr>
        <p:spPr>
          <a:xfrm>
            <a:off x="1331640" y="2262439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Nei</a:t>
            </a:r>
            <a:endParaRPr lang="nb-NO" sz="1600" b="1" dirty="0"/>
          </a:p>
        </p:txBody>
      </p:sp>
      <p:cxnSp>
        <p:nvCxnSpPr>
          <p:cNvPr id="44" name="Vinkel 43"/>
          <p:cNvCxnSpPr/>
          <p:nvPr/>
        </p:nvCxnSpPr>
        <p:spPr>
          <a:xfrm>
            <a:off x="174716" y="4096492"/>
            <a:ext cx="3577898" cy="2483149"/>
          </a:xfrm>
          <a:prstGeom prst="bentConnector4">
            <a:avLst>
              <a:gd name="adj1" fmla="val 3915"/>
              <a:gd name="adj2" fmla="val 109206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Sylinder 3"/>
          <p:cNvSpPr txBox="1"/>
          <p:nvPr/>
        </p:nvSpPr>
        <p:spPr>
          <a:xfrm>
            <a:off x="242998" y="119450"/>
            <a:ext cx="8577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Vedlegg til </a:t>
            </a:r>
            <a:r>
              <a:rPr lang="nb-NO" sz="1000" dirty="0" smtClean="0"/>
              <a:t>ALM-BB; </a:t>
            </a:r>
            <a:r>
              <a:rPr lang="nb-NO" sz="1000" dirty="0" smtClean="0"/>
              <a:t>Flytskjema antistoffscreening og oppsett av blod				EQS-dokument 21434 </a:t>
            </a:r>
            <a:r>
              <a:rPr lang="nb-NO" sz="1000" dirty="0" smtClean="0"/>
              <a:t>v1.5 </a:t>
            </a:r>
            <a:endParaRPr lang="nb-NO" sz="1000" dirty="0" smtClean="0"/>
          </a:p>
          <a:p>
            <a:r>
              <a:rPr lang="nb-NO" sz="1000" dirty="0" smtClean="0"/>
              <a:t>Gyldig fra: Se EQS. Godkjent: Se EQS					Side 1 av 1</a:t>
            </a:r>
            <a:endParaRPr lang="nb-NO" sz="1000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B3BE-9B50-4FEF-8AA1-28905266AA60}" type="datetime1">
              <a:rPr lang="nb-NO" smtClean="0"/>
              <a:pPr/>
              <a:t>06.12.2024</a:t>
            </a:fld>
            <a:endParaRPr lang="nb-NO" dirty="0"/>
          </a:p>
        </p:txBody>
      </p:sp>
      <p:sp>
        <p:nvSpPr>
          <p:cNvPr id="3" name="Rektangel 2"/>
          <p:cNvSpPr/>
          <p:nvPr/>
        </p:nvSpPr>
        <p:spPr>
          <a:xfrm>
            <a:off x="140677" y="3123560"/>
            <a:ext cx="1273408" cy="9729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chemeClr val="tx1"/>
                </a:solidFill>
              </a:rPr>
              <a:t>Legg inn kommentar .BB02 i </a:t>
            </a:r>
            <a:r>
              <a:rPr lang="nb-NO" sz="1600" dirty="0" err="1" smtClean="0">
                <a:solidFill>
                  <a:schemeClr val="tx1"/>
                </a:solidFill>
              </a:rPr>
              <a:t>Beaker</a:t>
            </a:r>
            <a:endParaRPr lang="nb-NO" sz="1600" dirty="0">
              <a:solidFill>
                <a:schemeClr val="tx1"/>
              </a:solidFill>
            </a:endParaRPr>
          </a:p>
        </p:txBody>
      </p:sp>
      <p:cxnSp>
        <p:nvCxnSpPr>
          <p:cNvPr id="77" name="Vinkel 76"/>
          <p:cNvCxnSpPr/>
          <p:nvPr/>
        </p:nvCxnSpPr>
        <p:spPr>
          <a:xfrm rot="16200000" flipH="1">
            <a:off x="-133155" y="2660482"/>
            <a:ext cx="926157" cy="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83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F577FCC89B7F4D8B81DB896F45BCDE" ma:contentTypeVersion="18" ma:contentTypeDescription="Opprett et nytt dokument." ma:contentTypeScope="" ma:versionID="7423b71746c2287f690eb3bf546809eb">
  <xsd:schema xmlns:xsd="http://www.w3.org/2001/XMLSchema" xmlns:xs="http://www.w3.org/2001/XMLSchema" xmlns:p="http://schemas.microsoft.com/office/2006/metadata/properties" xmlns:ns3="3e360c0e-45db-4700-aa56-ea8aada7480f" xmlns:ns4="0f705b26-e01e-47b0-bd69-026eaba56235" targetNamespace="http://schemas.microsoft.com/office/2006/metadata/properties" ma:root="true" ma:fieldsID="b9386af1c921a7f6ecb691d6a8a55f07" ns3:_="" ns4:_="">
    <xsd:import namespace="3e360c0e-45db-4700-aa56-ea8aada7480f"/>
    <xsd:import namespace="0f705b26-e01e-47b0-bd69-026eaba562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60c0e-45db-4700-aa56-ea8aada748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05b26-e01e-47b0-bd69-026eaba5623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360c0e-45db-4700-aa56-ea8aada7480f" xsi:nil="true"/>
  </documentManagement>
</p:properties>
</file>

<file path=customXml/itemProps1.xml><?xml version="1.0" encoding="utf-8"?>
<ds:datastoreItem xmlns:ds="http://schemas.openxmlformats.org/officeDocument/2006/customXml" ds:itemID="{28E69376-600B-4E09-9916-392416E522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360c0e-45db-4700-aa56-ea8aada7480f"/>
    <ds:schemaRef ds:uri="0f705b26-e01e-47b0-bd69-026eaba562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8B248C-5503-46EE-A5DB-8BBC7414F7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86391A-E69F-4EB7-9CE0-90F1462C4D62}">
  <ds:schemaRefs>
    <ds:schemaRef ds:uri="http://schemas.microsoft.com/office/2006/documentManagement/types"/>
    <ds:schemaRef ds:uri="http://purl.org/dc/elements/1.1/"/>
    <ds:schemaRef ds:uri="0f705b26-e01e-47b0-bd69-026eaba56235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3e360c0e-45db-4700-aa56-ea8aada7480f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94</Words>
  <Application>Microsoft Office PowerPoint</Application>
  <PresentationFormat>Skjermfremvisning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Ingvaldsen, Fred Robert</dc:creator>
  <cp:lastModifiedBy>Vordal, Tove Elisabeth Berg</cp:lastModifiedBy>
  <cp:revision>20</cp:revision>
  <dcterms:created xsi:type="dcterms:W3CDTF">2014-12-03T08:29:57Z</dcterms:created>
  <dcterms:modified xsi:type="dcterms:W3CDTF">2024-12-06T10:39:34Z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0x010100F1F577FCC89B7F4D8B81DB896F45BCDE</vt:lpwstr>
  </property>
</Properties>
</file>