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189-FA53-4445-970B-A841D21EEB9E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41B-2060-435E-AD7A-8B8E2918A2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931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189-FA53-4445-970B-A841D21EEB9E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41B-2060-435E-AD7A-8B8E2918A2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418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189-FA53-4445-970B-A841D21EEB9E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41B-2060-435E-AD7A-8B8E2918A2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048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189-FA53-4445-970B-A841D21EEB9E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41B-2060-435E-AD7A-8B8E2918A2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2517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189-FA53-4445-970B-A841D21EEB9E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41B-2060-435E-AD7A-8B8E2918A2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151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189-FA53-4445-970B-A841D21EEB9E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41B-2060-435E-AD7A-8B8E2918A2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305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189-FA53-4445-970B-A841D21EEB9E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41B-2060-435E-AD7A-8B8E2918A2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825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189-FA53-4445-970B-A841D21EEB9E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41B-2060-435E-AD7A-8B8E2918A2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118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189-FA53-4445-970B-A841D21EEB9E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41B-2060-435E-AD7A-8B8E2918A2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699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189-FA53-4445-970B-A841D21EEB9E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41B-2060-435E-AD7A-8B8E2918A2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093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189-FA53-4445-970B-A841D21EEB9E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41B-2060-435E-AD7A-8B8E2918A2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969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E9189-FA53-4445-970B-A841D21EEB9E}" type="datetimeFigureOut">
              <a:rPr lang="nb-NO" smtClean="0"/>
              <a:t>07.11.2022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F41B-2060-435E-AD7A-8B8E2918A2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249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2124453"/>
              </p:ext>
            </p:extLst>
          </p:nvPr>
        </p:nvGraphicFramePr>
        <p:xfrm>
          <a:off x="1919536" y="0"/>
          <a:ext cx="8532978" cy="664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672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 smtClean="0"/>
                        <a:t>Hjerte:</a:t>
                      </a:r>
                      <a:r>
                        <a:rPr lang="nb-NO" sz="1400" baseline="0" dirty="0" smtClean="0"/>
                        <a:t> </a:t>
                      </a:r>
                      <a:r>
                        <a:rPr lang="nb-NO" sz="1400" dirty="0" smtClean="0"/>
                        <a:t>Beregning</a:t>
                      </a:r>
                      <a:r>
                        <a:rPr lang="nb-NO" sz="1400" baseline="0" dirty="0" smtClean="0"/>
                        <a:t> av kontrastmengde og </a:t>
                      </a:r>
                      <a:r>
                        <a:rPr lang="nb-NO" sz="1400" baseline="0" dirty="0" err="1" smtClean="0"/>
                        <a:t>Flow</a:t>
                      </a:r>
                      <a:endParaRPr lang="nb-NO" sz="140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aseline="0" dirty="0" smtClean="0"/>
                        <a:t>BMI &lt; 28</a:t>
                      </a:r>
                      <a:endParaRPr lang="nb-NO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648">
                <a:tc>
                  <a:txBody>
                    <a:bodyPr/>
                    <a:lstStyle/>
                    <a:p>
                      <a:r>
                        <a:rPr lang="nb-NO" dirty="0" smtClean="0"/>
                        <a:t>Vekt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Kontrastmengde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Injeksjonshastighet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Injeksjonstid = fast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baseline="0" dirty="0" smtClean="0"/>
                        <a:t>Opp til 60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61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62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63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64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65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66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67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68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69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70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71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72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73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74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75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76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77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78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79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697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80</a:t>
                      </a:r>
                      <a:r>
                        <a:rPr lang="nb-NO" sz="1200" baseline="0" dirty="0" smtClean="0"/>
                        <a:t> kg og oppover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19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0067421"/>
              </p:ext>
            </p:extLst>
          </p:nvPr>
        </p:nvGraphicFramePr>
        <p:xfrm>
          <a:off x="1919536" y="332653"/>
          <a:ext cx="8532978" cy="5904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9377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Hjerte:</a:t>
                      </a:r>
                      <a:r>
                        <a:rPr lang="nb-NO" baseline="0" dirty="0" smtClean="0"/>
                        <a:t> </a:t>
                      </a:r>
                      <a:r>
                        <a:rPr lang="nb-NO" dirty="0" smtClean="0"/>
                        <a:t>Beregning</a:t>
                      </a:r>
                      <a:r>
                        <a:rPr lang="nb-NO" baseline="0" dirty="0" smtClean="0"/>
                        <a:t> av kontrastmengde og Flow. Pasienter med BMI &gt;28 </a:t>
                      </a:r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787">
                <a:tc>
                  <a:txBody>
                    <a:bodyPr/>
                    <a:lstStyle/>
                    <a:p>
                      <a:r>
                        <a:rPr lang="nb-NO" dirty="0" smtClean="0"/>
                        <a:t>Vekt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Kontrastmengde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Injeksjonshastighet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Injeksjonstid = fast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Opp til 70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71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72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73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74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75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76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10,8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77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78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79 kg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80</a:t>
                      </a:r>
                      <a:r>
                        <a:rPr lang="nb-NO" sz="1200" baseline="0" dirty="0" smtClean="0"/>
                        <a:t> kg og oppover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</a:t>
                      </a:r>
                      <a:endParaRPr lang="nb-NO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627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203</Words>
  <Application>Microsoft Office PowerPoint</Application>
  <PresentationFormat>Widescreen</PresentationFormat>
  <Paragraphs>139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Ramberg, Tone</dc:creator>
  <cp:lastModifiedBy>Ramberg, Tone</cp:lastModifiedBy>
  <cp:revision>2</cp:revision>
  <dcterms:created xsi:type="dcterms:W3CDTF">2022-11-07T09:10:00Z</dcterms:created>
  <dcterms:modified xsi:type="dcterms:W3CDTF">2022-11-07T09:12:42Z</dcterms:modified>
</cp:coreProperties>
</file>