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7010400" cy="9296400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29AC"/>
    <a:srgbClr val="92A7EA"/>
    <a:srgbClr val="00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33" autoAdjust="0"/>
    <p:restoredTop sz="90929"/>
  </p:normalViewPr>
  <p:slideViewPr>
    <p:cSldViewPr>
      <p:cViewPr>
        <p:scale>
          <a:sx n="150" d="100"/>
          <a:sy n="150" d="100"/>
        </p:scale>
        <p:origin x="-456" y="7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6413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8438" y="0"/>
            <a:ext cx="2967037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375"/>
            <a:ext cx="3046413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8438" y="8842375"/>
            <a:ext cx="2967037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6840B84-AB0D-42F0-956F-15F9F6E27DC4}" type="slidenum">
              <a:rPr lang="nb-NO" altLang="nb-NO"/>
              <a:pPr/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ACA354-F5A2-417B-A5D8-E2B3DDA4A32E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137305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EA2583-A7A7-4B13-8563-45A16DBCE574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24982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065196-F205-4F2E-A861-55CFD1C0733D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044304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5F35D8-ADD0-4A5D-B221-E476384FF5E0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29120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B18181-9952-4008-983B-078ED256E335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73664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1B2D8C-D6CA-42EB-A1A3-88443A402E37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467671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3D7CFE-8ADB-45BB-9EA6-B6184D500897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799427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3CDC61-188C-426E-AA28-CC7997BEE9A7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01801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173266-F8E1-4F8C-B7F8-A2F1F4E6C5CF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238599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D45ACF-0E2D-4950-9231-C9DB9555F00A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251160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295941-8126-49BC-82C0-1D074C062C1B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618865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9AC"/>
            </a:gs>
            <a:gs pos="100000">
              <a:srgbClr val="92A7E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tittelstil i malen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tekststiler i malen</a:t>
            </a:r>
          </a:p>
          <a:p>
            <a:pPr lvl="1"/>
            <a:r>
              <a:rPr lang="nb-NO" altLang="nb-NO" smtClean="0"/>
              <a:t>Andre nivå</a:t>
            </a:r>
          </a:p>
          <a:p>
            <a:pPr lvl="2"/>
            <a:r>
              <a:rPr lang="nb-NO" altLang="nb-NO" smtClean="0"/>
              <a:t>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3BF2C0E-5DED-46D2-8ADD-8249E7952FD6}" type="slidenum">
              <a:rPr lang="nb-NO" altLang="nb-NO"/>
              <a:pPr/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 noChangeAspect="1"/>
          </p:cNvGrpSpPr>
          <p:nvPr/>
        </p:nvGrpSpPr>
        <p:grpSpPr bwMode="auto">
          <a:xfrm>
            <a:off x="2971800" y="142875"/>
            <a:ext cx="3178175" cy="1152525"/>
            <a:chOff x="1227" y="144"/>
            <a:chExt cx="2002" cy="726"/>
          </a:xfrm>
        </p:grpSpPr>
        <p:pic>
          <p:nvPicPr>
            <p:cNvPr id="2099" name="Picture 3" descr="V:\jermstad\FoU\Logoer\helse_midt_l2hvit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44"/>
              <a:ext cx="342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Text Box 4"/>
            <p:cNvSpPr txBox="1">
              <a:spLocks noChangeAspect="1" noChangeArrowheads="1"/>
            </p:cNvSpPr>
            <p:nvPr/>
          </p:nvSpPr>
          <p:spPr bwMode="auto">
            <a:xfrm>
              <a:off x="1227" y="428"/>
              <a:ext cx="200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65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nb-NO" altLang="nb-NO" sz="2000">
                  <a:solidFill>
                    <a:schemeClr val="bg1"/>
                  </a:solidFill>
                  <a:latin typeface="Arial" charset="0"/>
                </a:rPr>
                <a:t>Helse Nord -Trøndelag HF</a:t>
              </a:r>
            </a:p>
            <a:p>
              <a:pPr algn="ctr">
                <a:defRPr/>
              </a:pPr>
              <a:r>
                <a:rPr lang="nb-NO" altLang="nb-NO" sz="2000">
                  <a:solidFill>
                    <a:schemeClr val="bg1"/>
                  </a:solidFill>
                  <a:latin typeface="Arial" charset="0"/>
                </a:rPr>
                <a:t>Adm. direktør</a:t>
              </a:r>
              <a:endParaRPr lang="nb-NO" altLang="nb-NO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76200"/>
            <a:ext cx="9144000" cy="6478588"/>
          </a:xfrm>
          <a:prstGeom prst="rect">
            <a:avLst/>
          </a:prstGeom>
          <a:noFill/>
          <a:ln w="222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nb-NO" altLang="nb-NO"/>
          </a:p>
        </p:txBody>
      </p:sp>
      <p:sp>
        <p:nvSpPr>
          <p:cNvPr id="2052" name="AutoShape 7"/>
          <p:cNvSpPr>
            <a:spLocks noChangeAspect="1" noChangeArrowheads="1"/>
          </p:cNvSpPr>
          <p:nvPr/>
        </p:nvSpPr>
        <p:spPr bwMode="auto">
          <a:xfrm rot="16200000" flipH="1">
            <a:off x="4595813" y="3057525"/>
            <a:ext cx="482600" cy="158750"/>
          </a:xfrm>
          <a:prstGeom prst="rightArrow">
            <a:avLst>
              <a:gd name="adj1" fmla="val 50000"/>
              <a:gd name="adj2" fmla="val 152014"/>
            </a:avLst>
          </a:prstGeom>
          <a:solidFill>
            <a:srgbClr val="FF3300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nb-NO" altLang="nb-NO"/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39688" y="5262563"/>
            <a:ext cx="1384300" cy="528637"/>
          </a:xfrm>
          <a:prstGeom prst="rect">
            <a:avLst/>
          </a:prstGeom>
          <a:gradFill rotWithShape="0">
            <a:gsLst>
              <a:gs pos="0">
                <a:srgbClr val="CECECE"/>
              </a:gs>
              <a:gs pos="100000">
                <a:srgbClr val="CECECE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nb-NO" altLang="nb-NO" sz="2800" b="1">
                <a:solidFill>
                  <a:srgbClr val="FF3300"/>
                </a:solidFill>
              </a:rPr>
              <a:t>Nivå 2</a:t>
            </a:r>
          </a:p>
        </p:txBody>
      </p:sp>
      <p:sp>
        <p:nvSpPr>
          <p:cNvPr id="2054" name="AutoShape 9"/>
          <p:cNvSpPr>
            <a:spLocks noChangeArrowheads="1"/>
          </p:cNvSpPr>
          <p:nvPr/>
        </p:nvSpPr>
        <p:spPr bwMode="auto">
          <a:xfrm rot="16200000" flipH="1">
            <a:off x="7499351" y="4868862"/>
            <a:ext cx="292100" cy="98425"/>
          </a:xfrm>
          <a:prstGeom prst="rightArrow">
            <a:avLst>
              <a:gd name="adj1" fmla="val 50000"/>
              <a:gd name="adj2" fmla="val 148401"/>
            </a:avLst>
          </a:prstGeom>
          <a:solidFill>
            <a:srgbClr val="FF3300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nb-NO" altLang="nb-NO">
              <a:solidFill>
                <a:schemeClr val="tx2"/>
              </a:solidFill>
            </a:endParaRPr>
          </a:p>
        </p:txBody>
      </p:sp>
      <p:sp>
        <p:nvSpPr>
          <p:cNvPr id="2055" name="AutoShape 10"/>
          <p:cNvSpPr>
            <a:spLocks noChangeArrowheads="1"/>
          </p:cNvSpPr>
          <p:nvPr/>
        </p:nvSpPr>
        <p:spPr bwMode="auto">
          <a:xfrm rot="16200000" flipH="1">
            <a:off x="4703763" y="4868862"/>
            <a:ext cx="292100" cy="98425"/>
          </a:xfrm>
          <a:prstGeom prst="rightArrow">
            <a:avLst>
              <a:gd name="adj1" fmla="val 50000"/>
              <a:gd name="adj2" fmla="val 148401"/>
            </a:avLst>
          </a:prstGeom>
          <a:solidFill>
            <a:srgbClr val="FF3300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nb-NO" altLang="nb-NO"/>
          </a:p>
        </p:txBody>
      </p:sp>
      <p:sp>
        <p:nvSpPr>
          <p:cNvPr id="2056" name="AutoShape 11"/>
          <p:cNvSpPr>
            <a:spLocks noChangeArrowheads="1"/>
          </p:cNvSpPr>
          <p:nvPr/>
        </p:nvSpPr>
        <p:spPr bwMode="auto">
          <a:xfrm rot="16200000" flipH="1">
            <a:off x="4016376" y="4868862"/>
            <a:ext cx="292100" cy="98425"/>
          </a:xfrm>
          <a:prstGeom prst="rightArrow">
            <a:avLst>
              <a:gd name="adj1" fmla="val 50000"/>
              <a:gd name="adj2" fmla="val 148401"/>
            </a:avLst>
          </a:prstGeom>
          <a:solidFill>
            <a:srgbClr val="FF3300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nb-NO" altLang="nb-NO"/>
          </a:p>
        </p:txBody>
      </p:sp>
      <p:sp>
        <p:nvSpPr>
          <p:cNvPr id="2057" name="AutoShape 12"/>
          <p:cNvSpPr>
            <a:spLocks noChangeArrowheads="1"/>
          </p:cNvSpPr>
          <p:nvPr/>
        </p:nvSpPr>
        <p:spPr bwMode="auto">
          <a:xfrm rot="16200000" flipH="1">
            <a:off x="1666876" y="4868862"/>
            <a:ext cx="292100" cy="98425"/>
          </a:xfrm>
          <a:prstGeom prst="rightArrow">
            <a:avLst>
              <a:gd name="adj1" fmla="val 50000"/>
              <a:gd name="adj2" fmla="val 148401"/>
            </a:avLst>
          </a:prstGeom>
          <a:solidFill>
            <a:srgbClr val="FF3300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nb-NO" altLang="nb-NO"/>
          </a:p>
        </p:txBody>
      </p:sp>
      <p:sp>
        <p:nvSpPr>
          <p:cNvPr id="2058" name="AutoShape 13"/>
          <p:cNvSpPr>
            <a:spLocks noChangeArrowheads="1"/>
          </p:cNvSpPr>
          <p:nvPr/>
        </p:nvSpPr>
        <p:spPr bwMode="auto">
          <a:xfrm rot="16200000" flipH="1">
            <a:off x="8220076" y="4868862"/>
            <a:ext cx="292100" cy="98425"/>
          </a:xfrm>
          <a:prstGeom prst="rightArrow">
            <a:avLst>
              <a:gd name="adj1" fmla="val 50000"/>
              <a:gd name="adj2" fmla="val 148401"/>
            </a:avLst>
          </a:prstGeom>
          <a:solidFill>
            <a:srgbClr val="FF3300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nb-NO" altLang="nb-NO">
              <a:solidFill>
                <a:schemeClr val="tx2"/>
              </a:solidFill>
            </a:endParaRPr>
          </a:p>
        </p:txBody>
      </p:sp>
      <p:sp>
        <p:nvSpPr>
          <p:cNvPr id="2059" name="Rectangle 14"/>
          <p:cNvSpPr>
            <a:spLocks noChangeArrowheads="1"/>
          </p:cNvSpPr>
          <p:nvPr/>
        </p:nvSpPr>
        <p:spPr bwMode="auto">
          <a:xfrm>
            <a:off x="4643438" y="3962400"/>
            <a:ext cx="504825" cy="792163"/>
          </a:xfrm>
          <a:prstGeom prst="rect">
            <a:avLst/>
          </a:prstGeom>
          <a:solidFill>
            <a:srgbClr val="FCFEB9"/>
          </a:solidFill>
          <a:ln w="127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nb-NO" altLang="nb-NO"/>
          </a:p>
        </p:txBody>
      </p:sp>
      <p:sp>
        <p:nvSpPr>
          <p:cNvPr id="2060" name="Rectangle 15"/>
          <p:cNvSpPr>
            <a:spLocks noChangeArrowheads="1"/>
          </p:cNvSpPr>
          <p:nvPr/>
        </p:nvSpPr>
        <p:spPr bwMode="auto">
          <a:xfrm>
            <a:off x="6588125" y="3962400"/>
            <a:ext cx="609600" cy="792163"/>
          </a:xfrm>
          <a:prstGeom prst="rect">
            <a:avLst/>
          </a:prstGeom>
          <a:solidFill>
            <a:srgbClr val="FCFEB9"/>
          </a:solidFill>
          <a:ln w="127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nb-NO" altLang="nb-NO"/>
          </a:p>
        </p:txBody>
      </p:sp>
      <p:sp>
        <p:nvSpPr>
          <p:cNvPr id="2061" name="Rectangle 16"/>
          <p:cNvSpPr>
            <a:spLocks noChangeArrowheads="1"/>
          </p:cNvSpPr>
          <p:nvPr/>
        </p:nvSpPr>
        <p:spPr bwMode="auto">
          <a:xfrm>
            <a:off x="6588125" y="3967163"/>
            <a:ext cx="609600" cy="685800"/>
          </a:xfrm>
          <a:prstGeom prst="rect">
            <a:avLst/>
          </a:prstGeom>
          <a:solidFill>
            <a:srgbClr val="FCFEB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nb-NO" altLang="nb-NO" sz="1200" b="1">
                <a:solidFill>
                  <a:schemeClr val="tx2"/>
                </a:solidFill>
              </a:rPr>
              <a:t>Smitte-</a:t>
            </a:r>
          </a:p>
          <a:p>
            <a:r>
              <a:rPr lang="nb-NO" altLang="nb-NO" sz="1200" b="1">
                <a:solidFill>
                  <a:schemeClr val="tx2"/>
                </a:solidFill>
              </a:rPr>
              <a:t>vern</a:t>
            </a:r>
            <a:endParaRPr lang="nb-NO" altLang="nb-NO" sz="1200" b="1"/>
          </a:p>
        </p:txBody>
      </p:sp>
      <p:sp>
        <p:nvSpPr>
          <p:cNvPr id="2062" name="Rectangle 18"/>
          <p:cNvSpPr>
            <a:spLocks noChangeArrowheads="1"/>
          </p:cNvSpPr>
          <p:nvPr/>
        </p:nvSpPr>
        <p:spPr bwMode="auto">
          <a:xfrm>
            <a:off x="2051050" y="3963988"/>
            <a:ext cx="920750" cy="790575"/>
          </a:xfrm>
          <a:prstGeom prst="rect">
            <a:avLst/>
          </a:prstGeom>
          <a:solidFill>
            <a:srgbClr val="FCFEB9"/>
          </a:solidFill>
          <a:ln w="127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nb-NO" altLang="nb-NO" sz="1600" b="1"/>
          </a:p>
        </p:txBody>
      </p:sp>
      <p:sp>
        <p:nvSpPr>
          <p:cNvPr id="2063" name="Rectangle 19"/>
          <p:cNvSpPr>
            <a:spLocks noChangeArrowheads="1"/>
          </p:cNvSpPr>
          <p:nvPr/>
        </p:nvSpPr>
        <p:spPr bwMode="auto">
          <a:xfrm>
            <a:off x="115888" y="2286000"/>
            <a:ext cx="8951912" cy="609600"/>
          </a:xfrm>
          <a:prstGeom prst="rect">
            <a:avLst/>
          </a:prstGeom>
          <a:solidFill>
            <a:srgbClr val="CCFFFF"/>
          </a:solidFill>
          <a:ln w="12700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nb-NO" altLang="nb-NO" sz="2800" b="1">
                <a:solidFill>
                  <a:srgbClr val="0033CC"/>
                </a:solidFill>
              </a:rPr>
              <a:t>Styrende dokumenter</a:t>
            </a:r>
          </a:p>
        </p:txBody>
      </p:sp>
      <p:sp>
        <p:nvSpPr>
          <p:cNvPr id="2064" name="Text Box 20"/>
          <p:cNvSpPr txBox="1">
            <a:spLocks noChangeArrowheads="1"/>
          </p:cNvSpPr>
          <p:nvPr/>
        </p:nvSpPr>
        <p:spPr bwMode="auto">
          <a:xfrm>
            <a:off x="88900" y="6583363"/>
            <a:ext cx="977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CFEB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nb-NO" altLang="nb-NO" sz="1200" b="1">
                <a:solidFill>
                  <a:schemeClr val="tx2"/>
                </a:solidFill>
                <a:latin typeface="Monotype Corsiva" panose="03010101010201010101" pitchFamily="66" charset="0"/>
              </a:rPr>
              <a:t>Juni2015</a:t>
            </a:r>
            <a:endParaRPr lang="nb-NO" altLang="nb-NO" sz="1200" b="1">
              <a:latin typeface="Monotype Corsiva" panose="03010101010201010101" pitchFamily="66" charset="0"/>
            </a:endParaRPr>
          </a:p>
        </p:txBody>
      </p:sp>
      <p:sp>
        <p:nvSpPr>
          <p:cNvPr id="2065" name="Rectangle 22"/>
          <p:cNvSpPr>
            <a:spLocks noChangeArrowheads="1"/>
          </p:cNvSpPr>
          <p:nvPr/>
        </p:nvSpPr>
        <p:spPr bwMode="auto">
          <a:xfrm>
            <a:off x="-304800" y="1266825"/>
            <a:ext cx="96774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nb-NO" altLang="nb-NO" sz="2600" b="1">
                <a:solidFill>
                  <a:srgbClr val="FAFD00"/>
                </a:solidFill>
              </a:rPr>
              <a:t>Kvalitetsstyringssystemet</a:t>
            </a:r>
          </a:p>
        </p:txBody>
      </p:sp>
      <p:sp>
        <p:nvSpPr>
          <p:cNvPr id="2066" name="Rectangle 23"/>
          <p:cNvSpPr>
            <a:spLocks noChangeArrowheads="1"/>
          </p:cNvSpPr>
          <p:nvPr/>
        </p:nvSpPr>
        <p:spPr bwMode="auto">
          <a:xfrm>
            <a:off x="3708400" y="3962400"/>
            <a:ext cx="935038" cy="792163"/>
          </a:xfrm>
          <a:prstGeom prst="rect">
            <a:avLst/>
          </a:prstGeom>
          <a:solidFill>
            <a:srgbClr val="FCFEB9"/>
          </a:solidFill>
          <a:ln w="127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nb-NO" altLang="nb-NO" sz="1600" b="1">
              <a:latin typeface="Garamond" panose="02020404030301010803" pitchFamily="18" charset="0"/>
            </a:endParaRPr>
          </a:p>
        </p:txBody>
      </p:sp>
      <p:sp>
        <p:nvSpPr>
          <p:cNvPr id="2067" name="Rectangle 24"/>
          <p:cNvSpPr>
            <a:spLocks noChangeArrowheads="1"/>
          </p:cNvSpPr>
          <p:nvPr/>
        </p:nvSpPr>
        <p:spPr bwMode="auto">
          <a:xfrm>
            <a:off x="34925" y="3962400"/>
            <a:ext cx="504825" cy="792163"/>
          </a:xfrm>
          <a:prstGeom prst="rect">
            <a:avLst/>
          </a:prstGeom>
          <a:solidFill>
            <a:srgbClr val="FCFEB9"/>
          </a:solidFill>
          <a:ln w="127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nb-NO" altLang="nb-NO" sz="1600" b="1"/>
          </a:p>
        </p:txBody>
      </p:sp>
      <p:sp>
        <p:nvSpPr>
          <p:cNvPr id="2068" name="Rectangle 25"/>
          <p:cNvSpPr>
            <a:spLocks noChangeArrowheads="1"/>
          </p:cNvSpPr>
          <p:nvPr/>
        </p:nvSpPr>
        <p:spPr bwMode="auto">
          <a:xfrm>
            <a:off x="76200" y="5867400"/>
            <a:ext cx="8951913" cy="609600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nb-NO" altLang="nb-NO" sz="2300" b="1">
                <a:solidFill>
                  <a:schemeClr val="tx2"/>
                </a:solidFill>
              </a:rPr>
              <a:t>Enhetsdokumentasjon for den enkelte klinikk, avdeling, post, seksjon</a:t>
            </a:r>
            <a:r>
              <a:rPr lang="nb-NO" altLang="nb-NO" sz="1800" b="1"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2069" name="Rectangle 26"/>
          <p:cNvSpPr>
            <a:spLocks noChangeArrowheads="1"/>
          </p:cNvSpPr>
          <p:nvPr/>
        </p:nvSpPr>
        <p:spPr bwMode="auto">
          <a:xfrm>
            <a:off x="5148263" y="3962400"/>
            <a:ext cx="900112" cy="792163"/>
          </a:xfrm>
          <a:prstGeom prst="rect">
            <a:avLst/>
          </a:prstGeom>
          <a:solidFill>
            <a:srgbClr val="FCFEB9"/>
          </a:solidFill>
          <a:ln w="127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nb-NO" altLang="nb-NO" sz="1600" b="1"/>
          </a:p>
          <a:p>
            <a:pPr algn="ctr"/>
            <a:endParaRPr lang="nb-NO" altLang="nb-NO">
              <a:latin typeface="Garamond" panose="02020404030301010803" pitchFamily="18" charset="0"/>
            </a:endParaRPr>
          </a:p>
        </p:txBody>
      </p:sp>
      <p:sp>
        <p:nvSpPr>
          <p:cNvPr id="2070" name="Text Box 27"/>
          <p:cNvSpPr txBox="1">
            <a:spLocks noChangeArrowheads="1"/>
          </p:cNvSpPr>
          <p:nvPr/>
        </p:nvSpPr>
        <p:spPr bwMode="auto">
          <a:xfrm>
            <a:off x="3492500" y="3933825"/>
            <a:ext cx="13716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nb-NO" altLang="nb-NO" sz="1200" b="1">
                <a:solidFill>
                  <a:schemeClr val="tx2"/>
                </a:solidFill>
              </a:rPr>
              <a:t>Legemiddel- håndtering</a:t>
            </a:r>
            <a:endParaRPr lang="nb-NO" altLang="nb-NO" sz="1200" b="1"/>
          </a:p>
        </p:txBody>
      </p:sp>
      <p:sp>
        <p:nvSpPr>
          <p:cNvPr id="2071" name="Text Box 28"/>
          <p:cNvSpPr txBox="1">
            <a:spLocks noChangeArrowheads="1"/>
          </p:cNvSpPr>
          <p:nvPr/>
        </p:nvSpPr>
        <p:spPr bwMode="auto">
          <a:xfrm>
            <a:off x="5076825" y="3933825"/>
            <a:ext cx="1119188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b-NO" altLang="nb-NO" sz="1200" b="1">
                <a:solidFill>
                  <a:schemeClr val="tx2"/>
                </a:solidFill>
              </a:rPr>
              <a:t>Organisasjon</a:t>
            </a:r>
          </a:p>
          <a:p>
            <a:pPr>
              <a:spcBef>
                <a:spcPct val="50000"/>
              </a:spcBef>
            </a:pPr>
            <a:r>
              <a:rPr lang="nb-NO" altLang="nb-NO" sz="1200" b="1">
                <a:solidFill>
                  <a:schemeClr val="tx2"/>
                </a:solidFill>
              </a:rPr>
              <a:t>og ledelse</a:t>
            </a:r>
          </a:p>
        </p:txBody>
      </p:sp>
      <p:sp>
        <p:nvSpPr>
          <p:cNvPr id="2072" name="Rectangle 31"/>
          <p:cNvSpPr>
            <a:spLocks noChangeArrowheads="1"/>
          </p:cNvSpPr>
          <p:nvPr/>
        </p:nvSpPr>
        <p:spPr bwMode="auto">
          <a:xfrm>
            <a:off x="539750" y="3962400"/>
            <a:ext cx="577850" cy="792163"/>
          </a:xfrm>
          <a:prstGeom prst="rect">
            <a:avLst/>
          </a:prstGeom>
          <a:solidFill>
            <a:srgbClr val="FCFEB9"/>
          </a:solidFill>
          <a:ln w="127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nb-NO" altLang="nb-NO" sz="1600" b="1"/>
          </a:p>
        </p:txBody>
      </p:sp>
      <p:sp>
        <p:nvSpPr>
          <p:cNvPr id="2073" name="Text Box 32"/>
          <p:cNvSpPr txBox="1">
            <a:spLocks noChangeArrowheads="1"/>
          </p:cNvSpPr>
          <p:nvPr/>
        </p:nvSpPr>
        <p:spPr bwMode="auto">
          <a:xfrm>
            <a:off x="4572000" y="3935413"/>
            <a:ext cx="7207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nb-NO" altLang="nb-NO" sz="1200" b="1">
                <a:solidFill>
                  <a:schemeClr val="tx2"/>
                </a:solidFill>
              </a:rPr>
              <a:t>Melde-</a:t>
            </a:r>
          </a:p>
          <a:p>
            <a:r>
              <a:rPr lang="nb-NO" altLang="nb-NO" sz="1200" b="1">
                <a:solidFill>
                  <a:schemeClr val="tx2"/>
                </a:solidFill>
              </a:rPr>
              <a:t>rutiner</a:t>
            </a:r>
          </a:p>
          <a:p>
            <a:r>
              <a:rPr lang="nb-NO" altLang="nb-NO" sz="1200" b="1">
                <a:solidFill>
                  <a:schemeClr val="tx2"/>
                </a:solidFill>
              </a:rPr>
              <a:t>avvik</a:t>
            </a:r>
            <a:endParaRPr lang="nb-NO" altLang="nb-NO" sz="1200" b="1">
              <a:latin typeface="Garamond" panose="02020404030301010803" pitchFamily="18" charset="0"/>
            </a:endParaRPr>
          </a:p>
        </p:txBody>
      </p:sp>
      <p:sp>
        <p:nvSpPr>
          <p:cNvPr id="2074" name="AutoShape 33"/>
          <p:cNvSpPr>
            <a:spLocks noChangeArrowheads="1"/>
          </p:cNvSpPr>
          <p:nvPr/>
        </p:nvSpPr>
        <p:spPr bwMode="auto">
          <a:xfrm rot="16200000" flipH="1">
            <a:off x="658813" y="4868862"/>
            <a:ext cx="292100" cy="98425"/>
          </a:xfrm>
          <a:prstGeom prst="rightArrow">
            <a:avLst>
              <a:gd name="adj1" fmla="val 50000"/>
              <a:gd name="adj2" fmla="val 148401"/>
            </a:avLst>
          </a:prstGeom>
          <a:solidFill>
            <a:srgbClr val="FF3300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nb-NO" altLang="nb-NO"/>
          </a:p>
        </p:txBody>
      </p:sp>
      <p:sp>
        <p:nvSpPr>
          <p:cNvPr id="2075" name="Rectangle 34"/>
          <p:cNvSpPr>
            <a:spLocks noChangeArrowheads="1"/>
          </p:cNvSpPr>
          <p:nvPr/>
        </p:nvSpPr>
        <p:spPr bwMode="auto">
          <a:xfrm>
            <a:off x="7197725" y="3962400"/>
            <a:ext cx="855663" cy="792163"/>
          </a:xfrm>
          <a:prstGeom prst="rect">
            <a:avLst/>
          </a:prstGeom>
          <a:solidFill>
            <a:srgbClr val="FCFEB9"/>
          </a:solidFill>
          <a:ln w="127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nb-NO" altLang="nb-NO" sz="1600" b="1"/>
          </a:p>
        </p:txBody>
      </p:sp>
      <p:sp>
        <p:nvSpPr>
          <p:cNvPr id="2076" name="Text Box 35"/>
          <p:cNvSpPr txBox="1">
            <a:spLocks noChangeArrowheads="1"/>
          </p:cNvSpPr>
          <p:nvPr/>
        </p:nvSpPr>
        <p:spPr bwMode="auto">
          <a:xfrm>
            <a:off x="7188200" y="3975100"/>
            <a:ext cx="9128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nb-NO" altLang="nb-NO" sz="1200" b="1">
                <a:solidFill>
                  <a:schemeClr val="tx2"/>
                </a:solidFill>
              </a:rPr>
              <a:t>System-</a:t>
            </a:r>
          </a:p>
          <a:p>
            <a:r>
              <a:rPr lang="nb-NO" altLang="nb-NO" sz="1200" b="1">
                <a:solidFill>
                  <a:schemeClr val="tx2"/>
                </a:solidFill>
              </a:rPr>
              <a:t>beskrivelse</a:t>
            </a:r>
            <a:endParaRPr lang="nb-NO" altLang="nb-NO" sz="1200" b="1">
              <a:latin typeface="Garamond" panose="02020404030301010803" pitchFamily="18" charset="0"/>
            </a:endParaRPr>
          </a:p>
        </p:txBody>
      </p:sp>
      <p:sp>
        <p:nvSpPr>
          <p:cNvPr id="2077" name="Rectangle 36"/>
          <p:cNvSpPr>
            <a:spLocks noChangeArrowheads="1"/>
          </p:cNvSpPr>
          <p:nvPr/>
        </p:nvSpPr>
        <p:spPr bwMode="auto">
          <a:xfrm>
            <a:off x="39688" y="3276600"/>
            <a:ext cx="1366837" cy="576263"/>
          </a:xfrm>
          <a:prstGeom prst="rect">
            <a:avLst/>
          </a:prstGeom>
          <a:solidFill>
            <a:srgbClr val="FCFEB9"/>
          </a:solidFill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nb-NO" altLang="nb-NO" sz="1600" b="1"/>
          </a:p>
          <a:p>
            <a:pPr algn="ctr"/>
            <a:endParaRPr lang="nb-NO" altLang="nb-NO" sz="2800" b="1">
              <a:solidFill>
                <a:schemeClr val="hlink"/>
              </a:solidFill>
            </a:endParaRPr>
          </a:p>
        </p:txBody>
      </p:sp>
      <p:sp>
        <p:nvSpPr>
          <p:cNvPr id="2078" name="Text Box 37"/>
          <p:cNvSpPr txBox="1">
            <a:spLocks noChangeArrowheads="1"/>
          </p:cNvSpPr>
          <p:nvPr/>
        </p:nvSpPr>
        <p:spPr bwMode="auto">
          <a:xfrm>
            <a:off x="138113" y="3290888"/>
            <a:ext cx="11620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nb-NO" altLang="nb-NO" sz="2800" b="1">
                <a:solidFill>
                  <a:srgbClr val="FF3300"/>
                </a:solidFill>
              </a:rPr>
              <a:t>Nivå 1</a:t>
            </a:r>
            <a:endParaRPr lang="nb-NO" altLang="nb-NO" sz="2800" b="1">
              <a:solidFill>
                <a:schemeClr val="hlink"/>
              </a:solidFill>
            </a:endParaRPr>
          </a:p>
        </p:txBody>
      </p:sp>
      <p:sp>
        <p:nvSpPr>
          <p:cNvPr id="2079" name="AutoShape 39"/>
          <p:cNvSpPr>
            <a:spLocks noChangeArrowheads="1"/>
          </p:cNvSpPr>
          <p:nvPr/>
        </p:nvSpPr>
        <p:spPr bwMode="auto">
          <a:xfrm rot="16200000" flipH="1">
            <a:off x="3152776" y="4868862"/>
            <a:ext cx="292100" cy="98425"/>
          </a:xfrm>
          <a:prstGeom prst="rightArrow">
            <a:avLst>
              <a:gd name="adj1" fmla="val 50000"/>
              <a:gd name="adj2" fmla="val 148401"/>
            </a:avLst>
          </a:prstGeom>
          <a:solidFill>
            <a:srgbClr val="FF3300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nb-NO" altLang="nb-NO"/>
          </a:p>
        </p:txBody>
      </p:sp>
      <p:sp>
        <p:nvSpPr>
          <p:cNvPr id="2080" name="AutoShape 41"/>
          <p:cNvSpPr>
            <a:spLocks noChangeArrowheads="1"/>
          </p:cNvSpPr>
          <p:nvPr/>
        </p:nvSpPr>
        <p:spPr bwMode="auto">
          <a:xfrm rot="16200000" flipH="1">
            <a:off x="153988" y="4868862"/>
            <a:ext cx="292100" cy="98425"/>
          </a:xfrm>
          <a:prstGeom prst="rightArrow">
            <a:avLst>
              <a:gd name="adj1" fmla="val 50000"/>
              <a:gd name="adj2" fmla="val 148401"/>
            </a:avLst>
          </a:prstGeom>
          <a:solidFill>
            <a:srgbClr val="FF3300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nb-NO" altLang="nb-NO"/>
          </a:p>
        </p:txBody>
      </p:sp>
      <p:sp>
        <p:nvSpPr>
          <p:cNvPr id="2081" name="Rectangle 42"/>
          <p:cNvSpPr>
            <a:spLocks noChangeArrowheads="1"/>
          </p:cNvSpPr>
          <p:nvPr/>
        </p:nvSpPr>
        <p:spPr bwMode="auto">
          <a:xfrm>
            <a:off x="8027988" y="3962400"/>
            <a:ext cx="685800" cy="792163"/>
          </a:xfrm>
          <a:prstGeom prst="rect">
            <a:avLst/>
          </a:prstGeom>
          <a:solidFill>
            <a:srgbClr val="FCFEB9"/>
          </a:solidFill>
          <a:ln w="127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nb-NO" altLang="nb-NO" sz="1600" b="1"/>
          </a:p>
          <a:p>
            <a:pPr algn="ctr"/>
            <a:endParaRPr lang="nb-NO" altLang="nb-NO">
              <a:latin typeface="Garamond" panose="02020404030301010803" pitchFamily="18" charset="0"/>
            </a:endParaRPr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8001000" y="4005263"/>
            <a:ext cx="6032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nb-NO" altLang="nb-NO" sz="1200" b="1" dirty="0">
                <a:solidFill>
                  <a:schemeClr val="tx2"/>
                </a:solidFill>
                <a:latin typeface="+mn-lt"/>
              </a:rPr>
              <a:t>Utstyr</a:t>
            </a:r>
            <a:endParaRPr lang="nb-NO" altLang="nb-NO" sz="1200" b="1" dirty="0">
              <a:latin typeface="+mn-lt"/>
            </a:endParaRPr>
          </a:p>
        </p:txBody>
      </p:sp>
      <p:sp>
        <p:nvSpPr>
          <p:cNvPr id="2083" name="AutoShape 44"/>
          <p:cNvSpPr>
            <a:spLocks noChangeArrowheads="1"/>
          </p:cNvSpPr>
          <p:nvPr/>
        </p:nvSpPr>
        <p:spPr bwMode="auto">
          <a:xfrm rot="16200000" flipH="1">
            <a:off x="6778626" y="4868862"/>
            <a:ext cx="292100" cy="98425"/>
          </a:xfrm>
          <a:prstGeom prst="rightArrow">
            <a:avLst>
              <a:gd name="adj1" fmla="val 50000"/>
              <a:gd name="adj2" fmla="val 148401"/>
            </a:avLst>
          </a:prstGeom>
          <a:solidFill>
            <a:srgbClr val="FF3300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nb-NO" altLang="nb-NO"/>
          </a:p>
        </p:txBody>
      </p:sp>
      <p:sp>
        <p:nvSpPr>
          <p:cNvPr id="2084" name="Rectangle 45"/>
          <p:cNvSpPr>
            <a:spLocks noChangeArrowheads="1"/>
          </p:cNvSpPr>
          <p:nvPr/>
        </p:nvSpPr>
        <p:spPr bwMode="auto">
          <a:xfrm>
            <a:off x="2971800" y="3962400"/>
            <a:ext cx="736600" cy="792163"/>
          </a:xfrm>
          <a:prstGeom prst="rect">
            <a:avLst/>
          </a:prstGeom>
          <a:solidFill>
            <a:srgbClr val="FCFEB9"/>
          </a:solidFill>
          <a:ln w="127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nb-NO" altLang="nb-NO" sz="1600" b="1"/>
          </a:p>
          <a:p>
            <a:pPr algn="ctr"/>
            <a:endParaRPr lang="nb-NO" altLang="nb-NO">
              <a:latin typeface="Garamond" panose="02020404030301010803" pitchFamily="18" charset="0"/>
            </a:endParaRPr>
          </a:p>
        </p:txBody>
      </p:sp>
      <p:sp>
        <p:nvSpPr>
          <p:cNvPr id="2085" name="Text Box 47"/>
          <p:cNvSpPr txBox="1">
            <a:spLocks noChangeArrowheads="1"/>
          </p:cNvSpPr>
          <p:nvPr/>
        </p:nvSpPr>
        <p:spPr bwMode="auto">
          <a:xfrm>
            <a:off x="2987675" y="3933825"/>
            <a:ext cx="8001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b-NO" altLang="nb-NO" sz="1200" b="1">
                <a:solidFill>
                  <a:schemeClr val="tx2"/>
                </a:solidFill>
              </a:rPr>
              <a:t>Info-sikkerhet</a:t>
            </a:r>
          </a:p>
        </p:txBody>
      </p:sp>
      <p:sp>
        <p:nvSpPr>
          <p:cNvPr id="2086" name="AutoShape 48"/>
          <p:cNvSpPr>
            <a:spLocks noChangeArrowheads="1"/>
          </p:cNvSpPr>
          <p:nvPr/>
        </p:nvSpPr>
        <p:spPr bwMode="auto">
          <a:xfrm rot="16200000" flipH="1">
            <a:off x="6176963" y="4859337"/>
            <a:ext cx="292100" cy="98425"/>
          </a:xfrm>
          <a:prstGeom prst="rightArrow">
            <a:avLst>
              <a:gd name="adj1" fmla="val 50000"/>
              <a:gd name="adj2" fmla="val 148401"/>
            </a:avLst>
          </a:prstGeom>
          <a:solidFill>
            <a:srgbClr val="FF3300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nb-NO" altLang="nb-NO"/>
          </a:p>
        </p:txBody>
      </p:sp>
      <p:sp>
        <p:nvSpPr>
          <p:cNvPr id="2087" name="Rectangle 31"/>
          <p:cNvSpPr>
            <a:spLocks noChangeArrowheads="1"/>
          </p:cNvSpPr>
          <p:nvPr/>
        </p:nvSpPr>
        <p:spPr bwMode="auto">
          <a:xfrm>
            <a:off x="1116013" y="3962400"/>
            <a:ext cx="503237" cy="792163"/>
          </a:xfrm>
          <a:prstGeom prst="rect">
            <a:avLst/>
          </a:prstGeom>
          <a:solidFill>
            <a:srgbClr val="FCFEB9"/>
          </a:solidFill>
          <a:ln w="127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nb-NO" altLang="nb-NO" sz="1600" b="1"/>
          </a:p>
        </p:txBody>
      </p:sp>
      <p:sp>
        <p:nvSpPr>
          <p:cNvPr id="2088" name="Text Box 29"/>
          <p:cNvSpPr txBox="1">
            <a:spLocks noChangeArrowheads="1"/>
          </p:cNvSpPr>
          <p:nvPr/>
        </p:nvSpPr>
        <p:spPr bwMode="auto">
          <a:xfrm>
            <a:off x="468313" y="3894138"/>
            <a:ext cx="719137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nb-NO" altLang="nb-NO" sz="1200" b="1">
                <a:solidFill>
                  <a:schemeClr val="tx2"/>
                </a:solidFill>
              </a:rPr>
              <a:t>Diag</a:t>
            </a:r>
          </a:p>
          <a:p>
            <a:r>
              <a:rPr lang="nb-NO" altLang="nb-NO" sz="1200" b="1">
                <a:solidFill>
                  <a:schemeClr val="tx2"/>
                </a:solidFill>
              </a:rPr>
              <a:t>Behand </a:t>
            </a:r>
          </a:p>
          <a:p>
            <a:r>
              <a:rPr lang="nb-NO" altLang="nb-NO" sz="1200" b="1">
                <a:solidFill>
                  <a:schemeClr val="tx2"/>
                </a:solidFill>
              </a:rPr>
              <a:t>Pleie </a:t>
            </a:r>
          </a:p>
          <a:p>
            <a:endParaRPr lang="nb-NO" altLang="nb-NO" sz="1200" b="1"/>
          </a:p>
        </p:txBody>
      </p:sp>
      <p:sp>
        <p:nvSpPr>
          <p:cNvPr id="2089" name="Text Box 30"/>
          <p:cNvSpPr txBox="1">
            <a:spLocks noChangeArrowheads="1"/>
          </p:cNvSpPr>
          <p:nvPr/>
        </p:nvSpPr>
        <p:spPr bwMode="auto">
          <a:xfrm>
            <a:off x="-9525" y="3900488"/>
            <a:ext cx="10525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nb-NO" altLang="nb-NO" sz="1200" b="1">
                <a:solidFill>
                  <a:schemeClr val="tx2"/>
                </a:solidFill>
              </a:rPr>
              <a:t>Bered-</a:t>
            </a:r>
          </a:p>
          <a:p>
            <a:r>
              <a:rPr lang="nb-NO" altLang="nb-NO" sz="1200" b="1">
                <a:solidFill>
                  <a:schemeClr val="tx2"/>
                </a:solidFill>
              </a:rPr>
              <a:t>skaps-</a:t>
            </a:r>
          </a:p>
          <a:p>
            <a:r>
              <a:rPr lang="nb-NO" altLang="nb-NO" sz="1200" b="1">
                <a:solidFill>
                  <a:schemeClr val="tx2"/>
                </a:solidFill>
              </a:rPr>
              <a:t>plan</a:t>
            </a:r>
          </a:p>
        </p:txBody>
      </p:sp>
      <p:sp>
        <p:nvSpPr>
          <p:cNvPr id="2090" name="Text Box 29"/>
          <p:cNvSpPr txBox="1">
            <a:spLocks noChangeArrowheads="1"/>
          </p:cNvSpPr>
          <p:nvPr/>
        </p:nvSpPr>
        <p:spPr bwMode="auto">
          <a:xfrm>
            <a:off x="1020763" y="3935413"/>
            <a:ext cx="67151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nb-NO" altLang="nb-NO" sz="1200" b="1">
                <a:solidFill>
                  <a:schemeClr val="tx2"/>
                </a:solidFill>
              </a:rPr>
              <a:t>Forsk-</a:t>
            </a:r>
          </a:p>
          <a:p>
            <a:pPr algn="ctr"/>
            <a:r>
              <a:rPr lang="nb-NO" altLang="nb-NO" sz="1200" b="1">
                <a:solidFill>
                  <a:schemeClr val="tx2"/>
                </a:solidFill>
              </a:rPr>
              <a:t>ning</a:t>
            </a:r>
          </a:p>
          <a:p>
            <a:pPr algn="ctr"/>
            <a:endParaRPr lang="nb-NO" altLang="nb-NO" sz="1200" b="1"/>
          </a:p>
        </p:txBody>
      </p:sp>
      <p:sp>
        <p:nvSpPr>
          <p:cNvPr id="3" name="Rectangle 31"/>
          <p:cNvSpPr>
            <a:spLocks noChangeArrowheads="1"/>
          </p:cNvSpPr>
          <p:nvPr/>
        </p:nvSpPr>
        <p:spPr bwMode="auto">
          <a:xfrm>
            <a:off x="1619250" y="3962400"/>
            <a:ext cx="431800" cy="792163"/>
          </a:xfrm>
          <a:prstGeom prst="rect">
            <a:avLst/>
          </a:prstGeom>
          <a:solidFill>
            <a:srgbClr val="FCFEB9"/>
          </a:solidFill>
          <a:ln w="127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nb-NO" altLang="nb-NO" sz="1600" b="1"/>
          </a:p>
        </p:txBody>
      </p:sp>
      <p:sp>
        <p:nvSpPr>
          <p:cNvPr id="2092" name="Rectangle 17"/>
          <p:cNvSpPr>
            <a:spLocks noChangeArrowheads="1"/>
          </p:cNvSpPr>
          <p:nvPr/>
        </p:nvSpPr>
        <p:spPr bwMode="auto">
          <a:xfrm>
            <a:off x="1692275" y="3994150"/>
            <a:ext cx="287338" cy="473075"/>
          </a:xfrm>
          <a:prstGeom prst="rect">
            <a:avLst/>
          </a:prstGeom>
          <a:solidFill>
            <a:srgbClr val="FCFEB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nb-NO" altLang="nb-NO" sz="1200" b="1"/>
              <a:t> </a:t>
            </a:r>
            <a:r>
              <a:rPr lang="nb-NO" altLang="nb-NO" sz="1200" b="1">
                <a:solidFill>
                  <a:schemeClr val="tx2"/>
                </a:solidFill>
              </a:rPr>
              <a:t>HMS</a:t>
            </a:r>
            <a:endParaRPr lang="nb-NO" altLang="nb-NO" sz="1200" b="1"/>
          </a:p>
        </p:txBody>
      </p:sp>
      <p:sp>
        <p:nvSpPr>
          <p:cNvPr id="2093" name="Text Box 35"/>
          <p:cNvSpPr txBox="1">
            <a:spLocks noChangeArrowheads="1"/>
          </p:cNvSpPr>
          <p:nvPr/>
        </p:nvSpPr>
        <p:spPr bwMode="auto">
          <a:xfrm>
            <a:off x="2003425" y="3935413"/>
            <a:ext cx="1055688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nb-NO" altLang="nb-NO" sz="1200" b="1">
                <a:solidFill>
                  <a:schemeClr val="tx2"/>
                </a:solidFill>
              </a:rPr>
              <a:t>HNT HF</a:t>
            </a:r>
          </a:p>
          <a:p>
            <a:r>
              <a:rPr lang="nb-NO" altLang="nb-NO" sz="1200" b="1">
                <a:solidFill>
                  <a:schemeClr val="tx2"/>
                </a:solidFill>
              </a:rPr>
              <a:t>Overordnede</a:t>
            </a:r>
          </a:p>
          <a:p>
            <a:r>
              <a:rPr lang="nb-NO" altLang="nb-NO" sz="1200" b="1">
                <a:solidFill>
                  <a:schemeClr val="tx2"/>
                </a:solidFill>
              </a:rPr>
              <a:t>dokumenter</a:t>
            </a:r>
          </a:p>
        </p:txBody>
      </p:sp>
      <p:sp>
        <p:nvSpPr>
          <p:cNvPr id="2094" name="Rectangle 42"/>
          <p:cNvSpPr>
            <a:spLocks noChangeArrowheads="1"/>
          </p:cNvSpPr>
          <p:nvPr/>
        </p:nvSpPr>
        <p:spPr bwMode="auto">
          <a:xfrm>
            <a:off x="6048375" y="3962400"/>
            <a:ext cx="539750" cy="792163"/>
          </a:xfrm>
          <a:prstGeom prst="rect">
            <a:avLst/>
          </a:prstGeom>
          <a:solidFill>
            <a:srgbClr val="FCFEB9"/>
          </a:solidFill>
          <a:ln w="127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nb-NO" altLang="nb-NO" sz="1600" b="1"/>
          </a:p>
          <a:p>
            <a:pPr algn="ctr"/>
            <a:endParaRPr lang="nb-NO" altLang="nb-NO">
              <a:latin typeface="Garamond" panose="02020404030301010803" pitchFamily="18" charset="0"/>
            </a:endParaRPr>
          </a:p>
        </p:txBody>
      </p:sp>
      <p:sp>
        <p:nvSpPr>
          <p:cNvPr id="58" name="Text Box 43"/>
          <p:cNvSpPr txBox="1">
            <a:spLocks noChangeArrowheads="1"/>
          </p:cNvSpPr>
          <p:nvPr/>
        </p:nvSpPr>
        <p:spPr bwMode="auto">
          <a:xfrm>
            <a:off x="6011863" y="3933825"/>
            <a:ext cx="6381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nb-NO" altLang="nb-NO" sz="1200" b="1" dirty="0">
                <a:solidFill>
                  <a:schemeClr val="tx2"/>
                </a:solidFill>
                <a:latin typeface="+mn-lt"/>
              </a:rPr>
              <a:t>Pro-</a:t>
            </a:r>
          </a:p>
          <a:p>
            <a:pPr>
              <a:defRPr/>
            </a:pPr>
            <a:r>
              <a:rPr lang="nb-NO" altLang="nb-NO" sz="1200" b="1" dirty="0">
                <a:solidFill>
                  <a:schemeClr val="tx2"/>
                </a:solidFill>
                <a:latin typeface="+mn-lt"/>
              </a:rPr>
              <a:t>sjekter</a:t>
            </a:r>
            <a:endParaRPr lang="nb-NO" altLang="nb-NO" sz="1200" b="1" dirty="0">
              <a:latin typeface="+mn-lt"/>
            </a:endParaRPr>
          </a:p>
        </p:txBody>
      </p:sp>
      <p:sp>
        <p:nvSpPr>
          <p:cNvPr id="2096" name="AutoShape 41"/>
          <p:cNvSpPr>
            <a:spLocks noChangeArrowheads="1"/>
          </p:cNvSpPr>
          <p:nvPr/>
        </p:nvSpPr>
        <p:spPr bwMode="auto">
          <a:xfrm rot="16200000" flipH="1">
            <a:off x="1223963" y="4859337"/>
            <a:ext cx="292100" cy="98425"/>
          </a:xfrm>
          <a:prstGeom prst="rightArrow">
            <a:avLst>
              <a:gd name="adj1" fmla="val 50000"/>
              <a:gd name="adj2" fmla="val 148401"/>
            </a:avLst>
          </a:prstGeom>
          <a:solidFill>
            <a:srgbClr val="FF3300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nb-NO" altLang="nb-NO"/>
          </a:p>
        </p:txBody>
      </p:sp>
      <p:sp>
        <p:nvSpPr>
          <p:cNvPr id="2097" name="AutoShape 41"/>
          <p:cNvSpPr>
            <a:spLocks noChangeArrowheads="1"/>
          </p:cNvSpPr>
          <p:nvPr/>
        </p:nvSpPr>
        <p:spPr bwMode="auto">
          <a:xfrm rot="16200000" flipH="1">
            <a:off x="2289176" y="4859337"/>
            <a:ext cx="292100" cy="98425"/>
          </a:xfrm>
          <a:prstGeom prst="rightArrow">
            <a:avLst>
              <a:gd name="adj1" fmla="val 50000"/>
              <a:gd name="adj2" fmla="val 148401"/>
            </a:avLst>
          </a:prstGeom>
          <a:solidFill>
            <a:srgbClr val="FF3300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nb-NO" altLang="nb-NO"/>
          </a:p>
        </p:txBody>
      </p:sp>
      <p:sp>
        <p:nvSpPr>
          <p:cNvPr id="2098" name="AutoShape 41"/>
          <p:cNvSpPr>
            <a:spLocks noChangeArrowheads="1"/>
          </p:cNvSpPr>
          <p:nvPr/>
        </p:nvSpPr>
        <p:spPr bwMode="auto">
          <a:xfrm rot="16200000" flipH="1">
            <a:off x="5384801" y="4859337"/>
            <a:ext cx="292100" cy="98425"/>
          </a:xfrm>
          <a:prstGeom prst="rightArrow">
            <a:avLst>
              <a:gd name="adj1" fmla="val 50000"/>
              <a:gd name="adj2" fmla="val 148401"/>
            </a:avLst>
          </a:prstGeom>
          <a:solidFill>
            <a:srgbClr val="FF3300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nb-NO" altLang="nb-NO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 utforming">
  <a:themeElements>
    <a:clrScheme name="">
      <a:dk1>
        <a:srgbClr val="FFFFFF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0066FF"/>
      </a:accent2>
      <a:accent3>
        <a:srgbClr val="FFFFFF"/>
      </a:accent3>
      <a:accent4>
        <a:srgbClr val="DADADA"/>
      </a:accent4>
      <a:accent5>
        <a:srgbClr val="AAE2CA"/>
      </a:accent5>
      <a:accent6>
        <a:srgbClr val="005CE7"/>
      </a:accent6>
      <a:hlink>
        <a:srgbClr val="CCCCFF"/>
      </a:hlink>
      <a:folHlink>
        <a:srgbClr val="B2B2B2"/>
      </a:folHlink>
    </a:clrScheme>
    <a:fontScheme name="Standard utforming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alt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alt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57</Words>
  <Application>Microsoft Office PowerPoint</Application>
  <PresentationFormat>Skjermfremvisning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7" baseType="lpstr">
      <vt:lpstr>Times New Roman</vt:lpstr>
      <vt:lpstr>Arial</vt:lpstr>
      <vt:lpstr>Calibri</vt:lpstr>
      <vt:lpstr>Monotype Corsiva</vt:lpstr>
      <vt:lpstr>Garamond</vt:lpstr>
      <vt:lpstr>Standard utforming</vt:lpstr>
      <vt:lpstr>PowerPoint-presentasjon</vt:lpstr>
    </vt:vector>
  </TitlesOfParts>
  <Company>Innherred sykehus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Ingen lysbildetittel</dc:title>
  <dc:creator>Innherred sykehus</dc:creator>
  <cp:lastModifiedBy>sys_rpa_robot01_prd</cp:lastModifiedBy>
  <cp:revision>9</cp:revision>
  <dcterms:created xsi:type="dcterms:W3CDTF">2002-02-11T12:09:40Z</dcterms:created>
  <dcterms:modified xsi:type="dcterms:W3CDTF">2021-09-29T12:03:11Z</dcterms:modified>
</cp:coreProperties>
</file>