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  <p:sldMasterId id="2147483694" r:id="rId5"/>
    <p:sldMasterId id="2147483706" r:id="rId6"/>
  </p:sldMasterIdLst>
  <p:notesMasterIdLst>
    <p:notesMasterId r:id="rId16"/>
  </p:notesMasterIdLst>
  <p:sldIdLst>
    <p:sldId id="284" r:id="rId7"/>
    <p:sldId id="294" r:id="rId8"/>
    <p:sldId id="297" r:id="rId9"/>
    <p:sldId id="298" r:id="rId10"/>
    <p:sldId id="306" r:id="rId11"/>
    <p:sldId id="299" r:id="rId12"/>
    <p:sldId id="301" r:id="rId13"/>
    <p:sldId id="295" r:id="rId14"/>
    <p:sldId id="307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873" autoAdjust="0"/>
  </p:normalViewPr>
  <p:slideViewPr>
    <p:cSldViewPr snapToGrid="0">
      <p:cViewPr varScale="1">
        <p:scale>
          <a:sx n="45" d="100"/>
          <a:sy n="45" d="100"/>
        </p:scale>
        <p:origin x="9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FBB7E-F5F6-420B-B829-7F6DD7A80CB1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43A5C-4964-4C6D-8C7C-740058D5C5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49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Metodikk</a:t>
            </a:r>
          </a:p>
          <a:p>
            <a:r>
              <a:rPr lang="nb-NO" dirty="0" smtClean="0"/>
              <a:t>arbeidsprosess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8ABA55-438B-4DD4-84DA-BAC3109B8F28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47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43A5C-4964-4C6D-8C7C-740058D5C56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294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3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2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1330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54183" y="1883328"/>
            <a:ext cx="9001711" cy="3049623"/>
          </a:xfrm>
          <a:noFill/>
        </p:spPr>
        <p:txBody>
          <a:bodyPr tIns="720000" bIns="0" anchor="t">
            <a:normAutofit/>
          </a:bodyPr>
          <a:lstStyle>
            <a:lvl1pPr>
              <a:lnSpc>
                <a:spcPct val="70000"/>
              </a:lnSpc>
              <a:defRPr sz="7637" cap="all" baseline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3" y="5724718"/>
            <a:ext cx="9001711" cy="506998"/>
          </a:xfrm>
        </p:spPr>
        <p:txBody>
          <a:bodyPr>
            <a:normAutofit/>
          </a:bodyPr>
          <a:lstStyle>
            <a:lvl1pPr marL="0" indent="0">
              <a:spcBef>
                <a:spcPts val="188"/>
              </a:spcBef>
              <a:buNone/>
              <a:defRPr sz="1131">
                <a:solidFill>
                  <a:schemeClr val="accent2"/>
                </a:solidFill>
                <a:latin typeface="+mj-lt"/>
              </a:defRPr>
            </a:lvl1pPr>
            <a:lvl2pPr marL="431045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2091" indent="0">
              <a:buNone/>
              <a:defRPr sz="1696">
                <a:solidFill>
                  <a:schemeClr val="tx1">
                    <a:tint val="75000"/>
                  </a:schemeClr>
                </a:solidFill>
              </a:defRPr>
            </a:lvl3pPr>
            <a:lvl4pPr marL="129313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41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5228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62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731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836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noColor"/>
          <p:cNvSpPr/>
          <p:nvPr userDrawn="1"/>
        </p:nvSpPr>
        <p:spPr>
          <a:xfrm>
            <a:off x="161377" y="188261"/>
            <a:ext cx="142498" cy="89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696" dirty="0"/>
          </a:p>
        </p:txBody>
      </p:sp>
    </p:spTree>
    <p:extLst>
      <p:ext uri="{BB962C8B-B14F-4D97-AF65-F5344CB8AC3E}">
        <p14:creationId xmlns:p14="http://schemas.microsoft.com/office/powerpoint/2010/main" val="3047960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side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715276" y="2700339"/>
            <a:ext cx="4986948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6715277" y="814055"/>
            <a:ext cx="4986948" cy="1531954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1" y="2"/>
            <a:ext cx="6099559" cy="685885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0" tIns="5040000" rIns="0" bIns="0" anchor="t" anchorCtr="1"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8523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side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65265" y="2700339"/>
            <a:ext cx="4654853" cy="3420428"/>
          </a:xfrm>
        </p:spPr>
        <p:txBody>
          <a:bodyPr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965265" y="814055"/>
            <a:ext cx="4654853" cy="1531954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6092443" y="-857"/>
            <a:ext cx="6099559" cy="685885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0" tIns="5040000" rIns="0" bIns="0" anchor="t" anchorCtr="1"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smartart"/>
          <p:cNvSpPr>
            <a:spLocks noGrp="1"/>
          </p:cNvSpPr>
          <p:nvPr>
            <p:ph type="dgm" sz="quarter" idx="19" hasCustomPrompt="1"/>
          </p:nvPr>
        </p:nvSpPr>
        <p:spPr>
          <a:xfrm>
            <a:off x="10793052" y="6255783"/>
            <a:ext cx="981187" cy="214227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14" baseline="0"/>
            </a:lvl1pPr>
          </a:lstStyle>
          <a:p>
            <a:r>
              <a:rPr lang="nb-NO" sz="114" dirty="0"/>
              <a:t> </a:t>
            </a:r>
            <a:endParaRPr lang="nb-NO" dirty="0"/>
          </a:p>
        </p:txBody>
      </p:sp>
      <p:pic>
        <p:nvPicPr>
          <p:cNvPr id="11" name="logo_hvit" hidden="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  <p:pic>
        <p:nvPicPr>
          <p:cNvPr id="12" name="logo_blaa" hidden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7640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7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/>
          <p:cNvSpPr>
            <a:spLocks noGrp="1"/>
          </p:cNvSpPr>
          <p:nvPr>
            <p:ph type="pic" sz="quarter" idx="10"/>
          </p:nvPr>
        </p:nvSpPr>
        <p:spPr>
          <a:xfrm>
            <a:off x="2" y="2"/>
            <a:ext cx="12192000" cy="6858000"/>
          </a:xfrm>
          <a:solidFill>
            <a:schemeClr val="tx2">
              <a:lumMod val="50000"/>
            </a:schemeClr>
          </a:solidFill>
        </p:spPr>
        <p:txBody>
          <a:bodyPr tIns="5760000" anchor="t" anchorCtr="1">
            <a:normAutofit/>
          </a:bodyPr>
          <a:lstStyle>
            <a:lvl1pPr marL="0" indent="0">
              <a:buNone/>
              <a:defRPr sz="1414"/>
            </a:lvl1pPr>
          </a:lstStyle>
          <a:p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smartart"/>
          <p:cNvSpPr>
            <a:spLocks noGrp="1"/>
          </p:cNvSpPr>
          <p:nvPr>
            <p:ph type="dgm" sz="quarter" idx="19" hasCustomPrompt="1"/>
          </p:nvPr>
        </p:nvSpPr>
        <p:spPr>
          <a:xfrm>
            <a:off x="10793052" y="6255783"/>
            <a:ext cx="981187" cy="214227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14" baseline="0"/>
            </a:lvl1pPr>
          </a:lstStyle>
          <a:p>
            <a:r>
              <a:rPr lang="nb-NO" sz="114" dirty="0"/>
              <a:t> </a:t>
            </a:r>
            <a:endParaRPr lang="nb-NO" dirty="0"/>
          </a:p>
        </p:txBody>
      </p:sp>
      <p:pic>
        <p:nvPicPr>
          <p:cNvPr id="13" name="logo_hvit" hidden="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  <p:pic>
        <p:nvPicPr>
          <p:cNvPr id="14" name="logo_blaa" hidden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04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54181" y="2700339"/>
            <a:ext cx="4320821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635071" y="2700339"/>
            <a:ext cx="4320821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662785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1" y="2700340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696" b="1"/>
            </a:lvl1pPr>
            <a:lvl2pPr marL="431045" indent="0">
              <a:buNone/>
              <a:defRPr sz="1886" b="1"/>
            </a:lvl2pPr>
            <a:lvl3pPr marL="862091" indent="0">
              <a:buNone/>
              <a:defRPr sz="1696" b="1"/>
            </a:lvl3pPr>
            <a:lvl4pPr marL="1293136" indent="0">
              <a:buNone/>
              <a:defRPr sz="1509" b="1"/>
            </a:lvl4pPr>
            <a:lvl5pPr marL="1724183" indent="0">
              <a:buNone/>
              <a:defRPr sz="1509" b="1"/>
            </a:lvl5pPr>
            <a:lvl6pPr marL="2155228" indent="0">
              <a:buNone/>
              <a:defRPr sz="1509" b="1"/>
            </a:lvl6pPr>
            <a:lvl7pPr marL="2586275" indent="0">
              <a:buNone/>
              <a:defRPr sz="1509" b="1"/>
            </a:lvl7pPr>
            <a:lvl8pPr marL="3017319" indent="0">
              <a:buNone/>
              <a:defRPr sz="1509" b="1"/>
            </a:lvl8pPr>
            <a:lvl9pPr marL="3448366" indent="0">
              <a:buNone/>
              <a:defRPr sz="1509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54181" y="3285411"/>
            <a:ext cx="4320821" cy="283535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635071" y="2700339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696" b="1"/>
            </a:lvl1pPr>
            <a:lvl2pPr marL="431045" indent="0">
              <a:buNone/>
              <a:defRPr sz="1886" b="1"/>
            </a:lvl2pPr>
            <a:lvl3pPr marL="862091" indent="0">
              <a:buNone/>
              <a:defRPr sz="1696" b="1"/>
            </a:lvl3pPr>
            <a:lvl4pPr marL="1293136" indent="0">
              <a:buNone/>
              <a:defRPr sz="1509" b="1"/>
            </a:lvl4pPr>
            <a:lvl5pPr marL="1724183" indent="0">
              <a:buNone/>
              <a:defRPr sz="1509" b="1"/>
            </a:lvl5pPr>
            <a:lvl6pPr marL="2155228" indent="0">
              <a:buNone/>
              <a:defRPr sz="1509" b="1"/>
            </a:lvl6pPr>
            <a:lvl7pPr marL="2586275" indent="0">
              <a:buNone/>
              <a:defRPr sz="1509" b="1"/>
            </a:lvl7pPr>
            <a:lvl8pPr marL="3017319" indent="0">
              <a:buNone/>
              <a:defRPr sz="1509" b="1"/>
            </a:lvl8pPr>
            <a:lvl9pPr marL="3448366" indent="0">
              <a:buNone/>
              <a:defRPr sz="1509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635071" y="3285411"/>
            <a:ext cx="4320821" cy="283535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023823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4772" y="2835356"/>
            <a:ext cx="1602459" cy="320056"/>
          </a:xfrm>
          <a:prstGeom prst="rect">
            <a:avLst/>
          </a:prstGeom>
        </p:spPr>
      </p:pic>
      <p:sp>
        <p:nvSpPr>
          <p:cNvPr id="4" name="TekstSylinder 3"/>
          <p:cNvSpPr txBox="1"/>
          <p:nvPr userDrawn="1"/>
        </p:nvSpPr>
        <p:spPr>
          <a:xfrm>
            <a:off x="1274052" y="3605756"/>
            <a:ext cx="9510538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712" marR="0" lvl="0" indent="0" algn="ctr" defTabSz="862091" rtl="0" eaLnBrk="1" fontAlgn="auto" latinLnBrk="0" hangingPunct="1">
              <a:lnSpc>
                <a:spcPct val="110000"/>
              </a:lnSpc>
              <a:spcBef>
                <a:spcPts val="9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226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Teknologi for et bedre samfunn</a:t>
            </a:r>
            <a:endParaRPr lang="nb-NO" sz="1696" dirty="0"/>
          </a:p>
        </p:txBody>
      </p:sp>
    </p:spTree>
    <p:extLst>
      <p:ext uri="{BB962C8B-B14F-4D97-AF65-F5344CB8AC3E}">
        <p14:creationId xmlns:p14="http://schemas.microsoft.com/office/powerpoint/2010/main" val="73134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54183" y="1883328"/>
            <a:ext cx="9001711" cy="3049623"/>
          </a:xfrm>
          <a:noFill/>
        </p:spPr>
        <p:txBody>
          <a:bodyPr tIns="720000" bIns="0" anchor="t">
            <a:normAutofit/>
          </a:bodyPr>
          <a:lstStyle>
            <a:lvl1pPr>
              <a:lnSpc>
                <a:spcPct val="70000"/>
              </a:lnSpc>
              <a:defRPr sz="7637" cap="all" baseline="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3" y="5724718"/>
            <a:ext cx="9001711" cy="506998"/>
          </a:xfrm>
        </p:spPr>
        <p:txBody>
          <a:bodyPr>
            <a:normAutofit/>
          </a:bodyPr>
          <a:lstStyle>
            <a:lvl1pPr marL="0" indent="0">
              <a:spcBef>
                <a:spcPts val="188"/>
              </a:spcBef>
              <a:buNone/>
              <a:defRPr sz="1131">
                <a:solidFill>
                  <a:schemeClr val="accent2"/>
                </a:solidFill>
                <a:latin typeface="+mj-lt"/>
              </a:defRPr>
            </a:lvl1pPr>
            <a:lvl2pPr marL="431045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2091" indent="0">
              <a:buNone/>
              <a:defRPr sz="1696">
                <a:solidFill>
                  <a:schemeClr val="tx1">
                    <a:tint val="75000"/>
                  </a:schemeClr>
                </a:solidFill>
              </a:defRPr>
            </a:lvl3pPr>
            <a:lvl4pPr marL="129313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41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5228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62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731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836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noColor"/>
          <p:cNvSpPr/>
          <p:nvPr userDrawn="1"/>
        </p:nvSpPr>
        <p:spPr>
          <a:xfrm>
            <a:off x="161377" y="188261"/>
            <a:ext cx="142498" cy="89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696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118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lide enge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4772" y="2835356"/>
            <a:ext cx="1602459" cy="320056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1274052" y="3605755"/>
            <a:ext cx="9510538" cy="736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712" marR="0" lvl="0" indent="0" algn="ctr" defTabSz="862091" rtl="0" eaLnBrk="1" fontAlgn="auto" latinLnBrk="0" hangingPunct="1">
              <a:lnSpc>
                <a:spcPct val="110000"/>
              </a:lnSpc>
              <a:spcBef>
                <a:spcPts val="9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226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Technology for a </a:t>
            </a:r>
            <a:r>
              <a:rPr kumimoji="0" lang="nb-NO" sz="2263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</a:t>
            </a:r>
            <a:r>
              <a:rPr kumimoji="0" lang="nb-NO" sz="226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b-NO" sz="2263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society</a:t>
            </a:r>
            <a:endParaRPr kumimoji="0" lang="nb-NO" sz="226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nb-NO" sz="1696" dirty="0"/>
          </a:p>
        </p:txBody>
      </p:sp>
    </p:spTree>
    <p:extLst>
      <p:ext uri="{BB962C8B-B14F-4D97-AF65-F5344CB8AC3E}">
        <p14:creationId xmlns:p14="http://schemas.microsoft.com/office/powerpoint/2010/main" val="9351580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1510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/>
              <a:t>Month</a:t>
            </a:r>
            <a:r>
              <a:rPr lang="nb-NO" dirty="0"/>
              <a:t> 2016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2811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B1A520F1-65EE-E649-BB8D-A3734D998E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2143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354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1" y="446405"/>
            <a:ext cx="3613984" cy="526481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CE3C56CD-BE2D-604C-A7A7-6A7FD6A668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rgbClr val="003283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328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773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536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678D648A-5C59-7840-A609-8BD96C148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0899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4F6546F2-132F-8144-9B26-617528BE10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90" y="1709738"/>
            <a:ext cx="9876459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990" y="4589463"/>
            <a:ext cx="987646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1859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390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vside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715276" y="2700339"/>
            <a:ext cx="4986948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6715277" y="814055"/>
            <a:ext cx="4986948" cy="1531954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1" y="2"/>
            <a:ext cx="6099559" cy="685885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0" tIns="5040000" rIns="0" bIns="0" anchor="t" anchorCtr="1"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823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 - K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85EE7DCD-A9CF-F946-9FF8-73131B3C7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127" y="6060528"/>
            <a:ext cx="457958" cy="457958"/>
          </a:xfrm>
          <a:prstGeom prst="rect">
            <a:avLst/>
          </a:prstGeom>
        </p:spPr>
      </p:pic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27CFEDB7-4063-CB4D-A736-FE7E1133003D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63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795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 - K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52019D6-8B6D-1547-A33B-C2C5C34302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127" y="6060528"/>
            <a:ext cx="457958" cy="457958"/>
          </a:xfrm>
          <a:prstGeom prst="rect">
            <a:avLst/>
          </a:prstGeom>
        </p:spPr>
      </p:pic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DEF03F01-AAC7-034B-AE29-D0D5DCA0871B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150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4118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rgbClr val="0032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861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2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rgbClr val="0032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1278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253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88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692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side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65265" y="2700339"/>
            <a:ext cx="4654853" cy="3420428"/>
          </a:xfrm>
        </p:spPr>
        <p:txBody>
          <a:bodyPr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965265" y="814055"/>
            <a:ext cx="4654853" cy="1531954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9" name="Plassholder for bilde 1"/>
          <p:cNvSpPr>
            <a:spLocks noGrp="1"/>
          </p:cNvSpPr>
          <p:nvPr>
            <p:ph type="pic" sz="quarter" idx="13"/>
          </p:nvPr>
        </p:nvSpPr>
        <p:spPr>
          <a:xfrm>
            <a:off x="6092443" y="-857"/>
            <a:ext cx="6099559" cy="685885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0" tIns="5040000" rIns="0" bIns="0" anchor="t" anchorCtr="1"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0" name="smartart"/>
          <p:cNvSpPr>
            <a:spLocks noGrp="1"/>
          </p:cNvSpPr>
          <p:nvPr>
            <p:ph type="dgm" sz="quarter" idx="19" hasCustomPrompt="1"/>
          </p:nvPr>
        </p:nvSpPr>
        <p:spPr>
          <a:xfrm>
            <a:off x="10793052" y="6255783"/>
            <a:ext cx="981187" cy="214227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14" baseline="0"/>
            </a:lvl1pPr>
          </a:lstStyle>
          <a:p>
            <a:r>
              <a:rPr lang="nb-NO" sz="114" dirty="0"/>
              <a:t> </a:t>
            </a:r>
            <a:endParaRPr lang="nb-NO" dirty="0"/>
          </a:p>
        </p:txBody>
      </p:sp>
      <p:pic>
        <p:nvPicPr>
          <p:cNvPr id="11" name="logo_hvit" hidden="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  <p:pic>
        <p:nvPicPr>
          <p:cNvPr id="12" name="logo_blaa" hidden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606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7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6340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- Strategi 2030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30136" y="6398554"/>
            <a:ext cx="1084118" cy="365125"/>
          </a:xfrm>
        </p:spPr>
        <p:txBody>
          <a:bodyPr/>
          <a:lstStyle/>
          <a:p>
            <a:fld id="{DA89F13E-7433-AD44-943B-226CAB9E3968}" type="datetimeFigureOut">
              <a:rPr lang="nb-NO" smtClean="0"/>
              <a:t>05.03.2025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7884" y="6398554"/>
            <a:ext cx="6754761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38397" y="6398554"/>
            <a:ext cx="578427" cy="365125"/>
          </a:xfrm>
        </p:spPr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79581D5-0F7E-9E4F-89C4-AFAA1EA9A7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034" y="6396105"/>
            <a:ext cx="771939" cy="286317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47E1402-2297-4047-B887-9D1FFB1410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4" y="6426347"/>
            <a:ext cx="1545936" cy="25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921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78517" y="1484313"/>
            <a:ext cx="8737600" cy="10810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679510" y="2708275"/>
            <a:ext cx="8832981" cy="86518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0362789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1424" y="764704"/>
            <a:ext cx="7872875" cy="64807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911424" y="1556793"/>
            <a:ext cx="8641093" cy="453603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280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sz="280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sz="280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sz="2800"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492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/>
          <p:cNvSpPr>
            <a:spLocks noGrp="1"/>
          </p:cNvSpPr>
          <p:nvPr>
            <p:ph type="pic" sz="quarter" idx="10"/>
          </p:nvPr>
        </p:nvSpPr>
        <p:spPr>
          <a:xfrm>
            <a:off x="2" y="2"/>
            <a:ext cx="12192000" cy="6858000"/>
          </a:xfrm>
          <a:solidFill>
            <a:schemeClr val="tx2">
              <a:lumMod val="50000"/>
            </a:schemeClr>
          </a:solidFill>
        </p:spPr>
        <p:txBody>
          <a:bodyPr tIns="5760000" anchor="t" anchorCtr="1">
            <a:normAutofit/>
          </a:bodyPr>
          <a:lstStyle>
            <a:lvl1pPr marL="0" indent="0">
              <a:buNone/>
              <a:defRPr sz="1414"/>
            </a:lvl1pPr>
          </a:lstStyle>
          <a:p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12" name="smartart"/>
          <p:cNvSpPr>
            <a:spLocks noGrp="1"/>
          </p:cNvSpPr>
          <p:nvPr>
            <p:ph type="dgm" sz="quarter" idx="19" hasCustomPrompt="1"/>
          </p:nvPr>
        </p:nvSpPr>
        <p:spPr>
          <a:xfrm>
            <a:off x="10793052" y="6255783"/>
            <a:ext cx="981187" cy="214227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sz="114" baseline="0"/>
            </a:lvl1pPr>
          </a:lstStyle>
          <a:p>
            <a:r>
              <a:rPr lang="nb-NO" sz="114" dirty="0"/>
              <a:t> </a:t>
            </a:r>
            <a:endParaRPr lang="nb-NO" dirty="0"/>
          </a:p>
        </p:txBody>
      </p:sp>
      <p:pic>
        <p:nvPicPr>
          <p:cNvPr id="13" name="logo_hvit" hidden="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  <p:pic>
        <p:nvPicPr>
          <p:cNvPr id="14" name="logo_blaa" hidden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3052" y="6255784"/>
            <a:ext cx="981013" cy="21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9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54181" y="2700339"/>
            <a:ext cx="4320821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635071" y="2700339"/>
            <a:ext cx="4320821" cy="342042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07103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1" y="2700340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696" b="1"/>
            </a:lvl1pPr>
            <a:lvl2pPr marL="431045" indent="0">
              <a:buNone/>
              <a:defRPr sz="1886" b="1"/>
            </a:lvl2pPr>
            <a:lvl3pPr marL="862091" indent="0">
              <a:buNone/>
              <a:defRPr sz="1696" b="1"/>
            </a:lvl3pPr>
            <a:lvl4pPr marL="1293136" indent="0">
              <a:buNone/>
              <a:defRPr sz="1509" b="1"/>
            </a:lvl4pPr>
            <a:lvl5pPr marL="1724183" indent="0">
              <a:buNone/>
              <a:defRPr sz="1509" b="1"/>
            </a:lvl5pPr>
            <a:lvl6pPr marL="2155228" indent="0">
              <a:buNone/>
              <a:defRPr sz="1509" b="1"/>
            </a:lvl6pPr>
            <a:lvl7pPr marL="2586275" indent="0">
              <a:buNone/>
              <a:defRPr sz="1509" b="1"/>
            </a:lvl7pPr>
            <a:lvl8pPr marL="3017319" indent="0">
              <a:buNone/>
              <a:defRPr sz="1509" b="1"/>
            </a:lvl8pPr>
            <a:lvl9pPr marL="3448366" indent="0">
              <a:buNone/>
              <a:defRPr sz="1509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954181" y="3285411"/>
            <a:ext cx="4320821" cy="283535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635071" y="2700339"/>
            <a:ext cx="4320821" cy="585073"/>
          </a:xfrm>
        </p:spPr>
        <p:txBody>
          <a:bodyPr anchor="t">
            <a:normAutofit/>
          </a:bodyPr>
          <a:lstStyle>
            <a:lvl1pPr marL="0" indent="0">
              <a:buNone/>
              <a:defRPr sz="1696" b="1"/>
            </a:lvl1pPr>
            <a:lvl2pPr marL="431045" indent="0">
              <a:buNone/>
              <a:defRPr sz="1886" b="1"/>
            </a:lvl2pPr>
            <a:lvl3pPr marL="862091" indent="0">
              <a:buNone/>
              <a:defRPr sz="1696" b="1"/>
            </a:lvl3pPr>
            <a:lvl4pPr marL="1293136" indent="0">
              <a:buNone/>
              <a:defRPr sz="1509" b="1"/>
            </a:lvl4pPr>
            <a:lvl5pPr marL="1724183" indent="0">
              <a:buNone/>
              <a:defRPr sz="1509" b="1"/>
            </a:lvl5pPr>
            <a:lvl6pPr marL="2155228" indent="0">
              <a:buNone/>
              <a:defRPr sz="1509" b="1"/>
            </a:lvl6pPr>
            <a:lvl7pPr marL="2586275" indent="0">
              <a:buNone/>
              <a:defRPr sz="1509" b="1"/>
            </a:lvl7pPr>
            <a:lvl8pPr marL="3017319" indent="0">
              <a:buNone/>
              <a:defRPr sz="1509" b="1"/>
            </a:lvl8pPr>
            <a:lvl9pPr marL="3448366" indent="0">
              <a:buNone/>
              <a:defRPr sz="1509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635071" y="3285411"/>
            <a:ext cx="4320821" cy="283535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FFFF"/>
                </a:solidFill>
              </a:rPr>
              <a:t>Month</a:t>
            </a:r>
            <a:r>
              <a:rPr lang="nb-NO" dirty="0">
                <a:solidFill>
                  <a:srgbClr val="FFFFFF"/>
                </a:solidFill>
              </a:rPr>
              <a:t> 2016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06096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4772" y="2835356"/>
            <a:ext cx="1602459" cy="320056"/>
          </a:xfrm>
          <a:prstGeom prst="rect">
            <a:avLst/>
          </a:prstGeom>
        </p:spPr>
      </p:pic>
      <p:sp>
        <p:nvSpPr>
          <p:cNvPr id="4" name="TekstSylinder 3"/>
          <p:cNvSpPr txBox="1"/>
          <p:nvPr userDrawn="1"/>
        </p:nvSpPr>
        <p:spPr>
          <a:xfrm>
            <a:off x="1274052" y="3605756"/>
            <a:ext cx="9510538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712" algn="ctr" defTabSz="862091">
              <a:lnSpc>
                <a:spcPct val="110000"/>
              </a:lnSpc>
              <a:spcBef>
                <a:spcPts val="943"/>
              </a:spcBef>
              <a:buFont typeface="Arial" panose="020B0604020202020204" pitchFamily="34" charset="0"/>
              <a:buNone/>
              <a:defRPr/>
            </a:pPr>
            <a:r>
              <a:rPr lang="nb-NO" sz="2263" dirty="0">
                <a:solidFill>
                  <a:srgbClr val="FFFFFF"/>
                </a:solidFill>
              </a:rPr>
              <a:t>Teknologi for et bedre samfunn</a:t>
            </a:r>
            <a:endParaRPr lang="nb-NO" sz="1696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8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sslide enge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4772" y="2835356"/>
            <a:ext cx="1602459" cy="320056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1274052" y="3605755"/>
            <a:ext cx="9510538" cy="736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712" algn="ctr" defTabSz="862091">
              <a:lnSpc>
                <a:spcPct val="110000"/>
              </a:lnSpc>
              <a:spcBef>
                <a:spcPts val="943"/>
              </a:spcBef>
              <a:buFont typeface="Arial" panose="020B0604020202020204" pitchFamily="34" charset="0"/>
              <a:buNone/>
              <a:defRPr/>
            </a:pPr>
            <a:r>
              <a:rPr lang="nb-NO" sz="2263" dirty="0">
                <a:solidFill>
                  <a:srgbClr val="FFFFFF"/>
                </a:solidFill>
              </a:rPr>
              <a:t>Technology for a </a:t>
            </a:r>
            <a:r>
              <a:rPr lang="nb-NO" sz="2263" dirty="0" err="1">
                <a:solidFill>
                  <a:srgbClr val="FFFFFF"/>
                </a:solidFill>
              </a:rPr>
              <a:t>better</a:t>
            </a:r>
            <a:r>
              <a:rPr lang="nb-NO" sz="2263" dirty="0">
                <a:solidFill>
                  <a:srgbClr val="FFFFFF"/>
                </a:solidFill>
              </a:rPr>
              <a:t> </a:t>
            </a:r>
            <a:r>
              <a:rPr lang="nb-NO" sz="2263" dirty="0" err="1">
                <a:solidFill>
                  <a:srgbClr val="FFFFFF"/>
                </a:solidFill>
              </a:rPr>
              <a:t>society</a:t>
            </a:r>
            <a:endParaRPr lang="nb-NO" sz="2263" dirty="0">
              <a:solidFill>
                <a:srgbClr val="FFFFFF"/>
              </a:solidFill>
            </a:endParaRPr>
          </a:p>
          <a:p>
            <a:endParaRPr lang="nb-NO" sz="1696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9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image" Target="../media/image10.png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54183" y="770321"/>
            <a:ext cx="9001711" cy="1161917"/>
          </a:xfrm>
          <a:prstGeom prst="rect">
            <a:avLst/>
          </a:prstGeom>
          <a:blipFill dpi="0"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bl"/>
          </a:blipFill>
        </p:spPr>
        <p:txBody>
          <a:bodyPr vert="horz" lIns="0" tIns="0" rIns="0" bIns="540000" rtlCol="0" anchor="ctr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3" y="2700339"/>
            <a:ext cx="9001711" cy="34204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109671" y="6255782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131">
                <a:solidFill>
                  <a:schemeClr val="tx2"/>
                </a:solidFill>
              </a:defRPr>
            </a:lvl1pPr>
          </a:lstStyle>
          <a:p>
            <a:r>
              <a:rPr lang="nb-NO">
                <a:solidFill>
                  <a:srgbClr val="FFFFFF"/>
                </a:solidFill>
              </a:rPr>
              <a:t>Month 2016</a:t>
            </a:r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954185" y="6255782"/>
            <a:ext cx="744353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31">
                <a:solidFill>
                  <a:schemeClr val="tx2"/>
                </a:solidFill>
              </a:defRPr>
            </a:lvl1pPr>
          </a:lstStyle>
          <a:p>
            <a:endParaRPr lang="nb-NO" dirty="0">
              <a:solidFill>
                <a:srgbClr val="FFFFFF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59090" y="6255782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31">
                <a:solidFill>
                  <a:schemeClr val="tx2"/>
                </a:solidFill>
              </a:defRPr>
            </a:lvl1pPr>
          </a:lstStyle>
          <a:p>
            <a:fld id="{5751DFAA-887F-4071-8EAD-E8CA316FCF06}" type="slidenum">
              <a:rPr lang="nb-NO" smtClean="0">
                <a:solidFill>
                  <a:srgbClr val="FFFFFF"/>
                </a:solidFill>
              </a:rPr>
              <a:pPr/>
              <a:t>‹#›</a:t>
            </a:fld>
            <a:endParaRPr lang="nb-NO" dirty="0">
              <a:solidFill>
                <a:srgbClr val="FFFFFF"/>
              </a:solidFill>
            </a:endParaRPr>
          </a:p>
        </p:txBody>
      </p:sp>
      <p:pic>
        <p:nvPicPr>
          <p:cNvPr id="11" name="cyan" hidden="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" y="0"/>
            <a:ext cx="12185843" cy="6861466"/>
          </a:xfrm>
          <a:prstGeom prst="rect">
            <a:avLst/>
          </a:prstGeom>
        </p:spPr>
      </p:pic>
      <p:sp>
        <p:nvSpPr>
          <p:cNvPr id="12" name="Fokustekst" hidden="1"/>
          <p:cNvSpPr txBox="1"/>
          <p:nvPr userDrawn="1"/>
        </p:nvSpPr>
        <p:spPr>
          <a:xfrm>
            <a:off x="6244094" y="3028453"/>
            <a:ext cx="2971993" cy="1199294"/>
          </a:xfrm>
          <a:prstGeom prst="rect">
            <a:avLst/>
          </a:prstGeom>
          <a:noFill/>
        </p:spPr>
        <p:txBody>
          <a:bodyPr wrap="square" tIns="0" bIns="0" rtlCol="0" anchor="t">
            <a:normAutofit/>
          </a:bodyPr>
          <a:lstStyle/>
          <a:p>
            <a:r>
              <a:rPr lang="en-GB" sz="1886" dirty="0" err="1">
                <a:solidFill>
                  <a:srgbClr val="FFFFFF"/>
                </a:solidFill>
              </a:rPr>
              <a:t>Klikk</a:t>
            </a:r>
            <a:r>
              <a:rPr lang="en-GB" sz="1886" dirty="0">
                <a:solidFill>
                  <a:srgbClr val="FFFFFF"/>
                </a:solidFill>
              </a:rPr>
              <a:t> for å </a:t>
            </a:r>
            <a:r>
              <a:rPr lang="en-GB" sz="1886" dirty="0" err="1">
                <a:solidFill>
                  <a:srgbClr val="FFFFFF"/>
                </a:solidFill>
              </a:rPr>
              <a:t>redigere</a:t>
            </a:r>
            <a:r>
              <a:rPr lang="en-GB" sz="1886" dirty="0">
                <a:solidFill>
                  <a:srgbClr val="FFFFFF"/>
                </a:solidFill>
              </a:rPr>
              <a:t> </a:t>
            </a:r>
            <a:r>
              <a:rPr lang="en-GB" sz="1886" dirty="0" err="1">
                <a:solidFill>
                  <a:srgbClr val="FFFFFF"/>
                </a:solidFill>
              </a:rPr>
              <a:t>tekst</a:t>
            </a:r>
            <a:endParaRPr lang="en-GB" sz="1886" dirty="0">
              <a:solidFill>
                <a:srgbClr val="FFFFFF"/>
              </a:solidFill>
            </a:endParaRPr>
          </a:p>
        </p:txBody>
      </p:sp>
      <p:grpSp>
        <p:nvGrpSpPr>
          <p:cNvPr id="13" name="Fokuspunkt" hidden="1"/>
          <p:cNvGrpSpPr/>
          <p:nvPr userDrawn="1"/>
        </p:nvGrpSpPr>
        <p:grpSpPr>
          <a:xfrm>
            <a:off x="3314409" y="2618903"/>
            <a:ext cx="2797068" cy="1620202"/>
            <a:chOff x="8236529" y="3435928"/>
            <a:chExt cx="5593771" cy="3240405"/>
          </a:xfrm>
        </p:grpSpPr>
        <p:sp>
          <p:nvSpPr>
            <p:cNvPr id="14" name="Ellipse 13"/>
            <p:cNvSpPr/>
            <p:nvPr userDrawn="1"/>
          </p:nvSpPr>
          <p:spPr>
            <a:xfrm>
              <a:off x="8605574" y="3804973"/>
              <a:ext cx="2502313" cy="2502313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96">
                <a:solidFill>
                  <a:prstClr val="white"/>
                </a:solidFill>
              </a:endParaRPr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8236529" y="3435928"/>
              <a:ext cx="3240405" cy="3240405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96">
                <a:solidFill>
                  <a:prstClr val="white"/>
                </a:solidFill>
              </a:endParaRPr>
            </a:p>
          </p:txBody>
        </p:sp>
        <p:cxnSp>
          <p:nvCxnSpPr>
            <p:cNvPr id="16" name="Rett linje 15"/>
            <p:cNvCxnSpPr/>
            <p:nvPr userDrawn="1"/>
          </p:nvCxnSpPr>
          <p:spPr>
            <a:xfrm>
              <a:off x="10657830" y="5033616"/>
              <a:ext cx="3172470" cy="0"/>
            </a:xfrm>
            <a:prstGeom prst="line">
              <a:avLst/>
            </a:prstGeom>
            <a:ln w="3810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 userDrawn="1"/>
          </p:nvSpPr>
          <p:spPr>
            <a:xfrm>
              <a:off x="9055630" y="4255029"/>
              <a:ext cx="1602200" cy="1602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96">
                <a:solidFill>
                  <a:prstClr val="white"/>
                </a:solidFill>
              </a:endParaRPr>
            </a:p>
          </p:txBody>
        </p:sp>
      </p:grpSp>
      <p:pic>
        <p:nvPicPr>
          <p:cNvPr id="8" name="magenta" hidden="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2"/>
            <a:ext cx="12189091" cy="6858000"/>
          </a:xfrm>
          <a:prstGeom prst="rect">
            <a:avLst/>
          </a:prstGeom>
        </p:spPr>
      </p:pic>
      <p:pic>
        <p:nvPicPr>
          <p:cNvPr id="18" name="gul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2"/>
            <a:ext cx="12189091" cy="6858000"/>
          </a:xfrm>
          <a:prstGeom prst="rect">
            <a:avLst/>
          </a:prstGeom>
        </p:spPr>
      </p:pic>
      <p:pic>
        <p:nvPicPr>
          <p:cNvPr id="7" name="gronn" hidden="1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2"/>
            <a:ext cx="121890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18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l" defTabSz="862091" rtl="0" eaLnBrk="1" latinLnBrk="0" hangingPunct="1">
        <a:lnSpc>
          <a:spcPct val="100000"/>
        </a:lnSpc>
        <a:spcBef>
          <a:spcPct val="0"/>
        </a:spcBef>
        <a:buNone/>
        <a:defRPr sz="4007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73365" indent="-203654" algn="l" defTabSz="862091" rtl="0" eaLnBrk="1" latinLnBrk="0" hangingPunct="1">
        <a:lnSpc>
          <a:spcPct val="110000"/>
        </a:lnSpc>
        <a:spcBef>
          <a:spcPts val="943"/>
        </a:spcBef>
        <a:buFont typeface="Arial" panose="020B0604020202020204" pitchFamily="34" charset="0"/>
        <a:buChar char="•"/>
        <a:defRPr sz="2263" kern="1200">
          <a:solidFill>
            <a:schemeClr val="tx2"/>
          </a:solidFill>
          <a:latin typeface="+mn-lt"/>
          <a:ea typeface="+mn-ea"/>
          <a:cs typeface="+mn-cs"/>
        </a:defRPr>
      </a:lvl1pPr>
      <a:lvl2pPr marL="543077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2"/>
          </a:solidFill>
          <a:latin typeface="+mn-lt"/>
          <a:ea typeface="+mn-ea"/>
          <a:cs typeface="+mn-cs"/>
        </a:defRPr>
      </a:lvl2pPr>
      <a:lvl3pPr marL="712789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321" kern="1200">
          <a:solidFill>
            <a:schemeClr val="tx2"/>
          </a:solidFill>
          <a:latin typeface="+mn-lt"/>
          <a:ea typeface="+mn-ea"/>
          <a:cs typeface="+mn-cs"/>
        </a:defRPr>
      </a:lvl3pPr>
      <a:lvl4pPr marL="882500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131" kern="1200">
          <a:solidFill>
            <a:schemeClr val="tx2"/>
          </a:solidFill>
          <a:latin typeface="+mn-lt"/>
          <a:ea typeface="+mn-ea"/>
          <a:cs typeface="+mn-cs"/>
        </a:defRPr>
      </a:lvl4pPr>
      <a:lvl5pPr marL="1052211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131" kern="1200">
          <a:solidFill>
            <a:schemeClr val="tx2"/>
          </a:solidFill>
          <a:latin typeface="+mn-lt"/>
          <a:ea typeface="+mn-ea"/>
          <a:cs typeface="+mn-cs"/>
        </a:defRPr>
      </a:lvl5pPr>
      <a:lvl6pPr marL="2370752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6pPr>
      <a:lvl7pPr marL="2801796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7pPr>
      <a:lvl8pPr marL="3232843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8pPr>
      <a:lvl9pPr marL="3663888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1pPr>
      <a:lvl2pPr marL="431045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2pPr>
      <a:lvl3pPr marL="862091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3pPr>
      <a:lvl4pPr marL="1293136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4pPr>
      <a:lvl5pPr marL="1724183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5pPr>
      <a:lvl6pPr marL="2155228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6pPr>
      <a:lvl7pPr marL="2586275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7pPr>
      <a:lvl8pPr marL="3017319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8pPr>
      <a:lvl9pPr marL="3448366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54183" y="770321"/>
            <a:ext cx="9001711" cy="1161917"/>
          </a:xfrm>
          <a:prstGeom prst="rect">
            <a:avLst/>
          </a:prstGeom>
          <a:blipFill dpi="0"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bl"/>
          </a:blipFill>
        </p:spPr>
        <p:txBody>
          <a:bodyPr vert="horz" lIns="0" tIns="0" rIns="0" bIns="540000" rtlCol="0" anchor="ctr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54183" y="2700339"/>
            <a:ext cx="9001711" cy="34204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109671" y="6255782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131">
                <a:solidFill>
                  <a:schemeClr val="tx2"/>
                </a:solidFill>
              </a:defRPr>
            </a:lvl1pPr>
          </a:lstStyle>
          <a:p>
            <a:r>
              <a:rPr lang="nb-NO"/>
              <a:t>Month 2016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954185" y="6255782"/>
            <a:ext cx="744353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31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59090" y="6255782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131">
                <a:solidFill>
                  <a:schemeClr val="tx2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cyan" hidden="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" y="0"/>
            <a:ext cx="12185843" cy="6861466"/>
          </a:xfrm>
          <a:prstGeom prst="rect">
            <a:avLst/>
          </a:prstGeom>
        </p:spPr>
      </p:pic>
      <p:sp>
        <p:nvSpPr>
          <p:cNvPr id="12" name="Fokustekst" hidden="1"/>
          <p:cNvSpPr txBox="1"/>
          <p:nvPr userDrawn="1"/>
        </p:nvSpPr>
        <p:spPr>
          <a:xfrm>
            <a:off x="6244094" y="3028453"/>
            <a:ext cx="2971993" cy="1199294"/>
          </a:xfrm>
          <a:prstGeom prst="rect">
            <a:avLst/>
          </a:prstGeom>
          <a:noFill/>
        </p:spPr>
        <p:txBody>
          <a:bodyPr wrap="square" tIns="0" bIns="0" rtlCol="0" anchor="t">
            <a:normAutofit/>
          </a:bodyPr>
          <a:lstStyle/>
          <a:p>
            <a:r>
              <a:rPr lang="en-GB" sz="1886" dirty="0" err="1">
                <a:solidFill>
                  <a:schemeClr val="tx2"/>
                </a:solidFill>
              </a:rPr>
              <a:t>Klikk</a:t>
            </a:r>
            <a:r>
              <a:rPr lang="en-GB" sz="1886" baseline="0" dirty="0">
                <a:solidFill>
                  <a:schemeClr val="tx2"/>
                </a:solidFill>
              </a:rPr>
              <a:t> for å </a:t>
            </a:r>
            <a:r>
              <a:rPr lang="en-GB" sz="1886" baseline="0" dirty="0" err="1">
                <a:solidFill>
                  <a:schemeClr val="tx2"/>
                </a:solidFill>
              </a:rPr>
              <a:t>redigere</a:t>
            </a:r>
            <a:r>
              <a:rPr lang="en-GB" sz="1886" baseline="0" dirty="0">
                <a:solidFill>
                  <a:schemeClr val="tx2"/>
                </a:solidFill>
              </a:rPr>
              <a:t> </a:t>
            </a:r>
            <a:r>
              <a:rPr lang="en-GB" sz="1886" baseline="0" dirty="0" err="1">
                <a:solidFill>
                  <a:schemeClr val="tx2"/>
                </a:solidFill>
              </a:rPr>
              <a:t>tekst</a:t>
            </a:r>
            <a:endParaRPr lang="en-GB" sz="1886" dirty="0">
              <a:solidFill>
                <a:schemeClr val="tx2"/>
              </a:solidFill>
            </a:endParaRPr>
          </a:p>
        </p:txBody>
      </p:sp>
      <p:grpSp>
        <p:nvGrpSpPr>
          <p:cNvPr id="13" name="Fokuspunkt" hidden="1"/>
          <p:cNvGrpSpPr/>
          <p:nvPr userDrawn="1"/>
        </p:nvGrpSpPr>
        <p:grpSpPr>
          <a:xfrm>
            <a:off x="3314409" y="2618903"/>
            <a:ext cx="2797068" cy="1620202"/>
            <a:chOff x="8236529" y="3435928"/>
            <a:chExt cx="5593771" cy="3240405"/>
          </a:xfrm>
        </p:grpSpPr>
        <p:sp>
          <p:nvSpPr>
            <p:cNvPr id="14" name="Ellipse 13"/>
            <p:cNvSpPr/>
            <p:nvPr userDrawn="1"/>
          </p:nvSpPr>
          <p:spPr>
            <a:xfrm>
              <a:off x="8605574" y="3804973"/>
              <a:ext cx="2502313" cy="2502313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96"/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8236529" y="3435928"/>
              <a:ext cx="3240405" cy="3240405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96"/>
            </a:p>
          </p:txBody>
        </p:sp>
        <p:cxnSp>
          <p:nvCxnSpPr>
            <p:cNvPr id="16" name="Rett linje 15"/>
            <p:cNvCxnSpPr/>
            <p:nvPr userDrawn="1"/>
          </p:nvCxnSpPr>
          <p:spPr>
            <a:xfrm>
              <a:off x="10657830" y="5033616"/>
              <a:ext cx="3172470" cy="0"/>
            </a:xfrm>
            <a:prstGeom prst="line">
              <a:avLst/>
            </a:prstGeom>
            <a:ln w="38100">
              <a:solidFill>
                <a:schemeClr val="tx2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 userDrawn="1"/>
          </p:nvSpPr>
          <p:spPr>
            <a:xfrm>
              <a:off x="9055630" y="4255029"/>
              <a:ext cx="1602200" cy="1602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96"/>
            </a:p>
          </p:txBody>
        </p:sp>
      </p:grpSp>
      <p:pic>
        <p:nvPicPr>
          <p:cNvPr id="8" name="magenta" hidden="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2"/>
            <a:ext cx="12189091" cy="6858000"/>
          </a:xfrm>
          <a:prstGeom prst="rect">
            <a:avLst/>
          </a:prstGeom>
        </p:spPr>
      </p:pic>
      <p:pic>
        <p:nvPicPr>
          <p:cNvPr id="18" name="gul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2"/>
            <a:ext cx="12189091" cy="6858000"/>
          </a:xfrm>
          <a:prstGeom prst="rect">
            <a:avLst/>
          </a:prstGeom>
        </p:spPr>
      </p:pic>
      <p:pic>
        <p:nvPicPr>
          <p:cNvPr id="7" name="gronn" hidden="1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" y="2"/>
            <a:ext cx="121890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6183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defTabSz="862091" rtl="0" eaLnBrk="1" latinLnBrk="0" hangingPunct="1">
        <a:lnSpc>
          <a:spcPct val="100000"/>
        </a:lnSpc>
        <a:spcBef>
          <a:spcPct val="0"/>
        </a:spcBef>
        <a:buNone/>
        <a:defRPr sz="4007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73365" indent="-203654" algn="l" defTabSz="862091" rtl="0" eaLnBrk="1" latinLnBrk="0" hangingPunct="1">
        <a:lnSpc>
          <a:spcPct val="110000"/>
        </a:lnSpc>
        <a:spcBef>
          <a:spcPts val="943"/>
        </a:spcBef>
        <a:buFont typeface="Arial" panose="020B0604020202020204" pitchFamily="34" charset="0"/>
        <a:buChar char="•"/>
        <a:defRPr sz="2263" kern="1200">
          <a:solidFill>
            <a:schemeClr val="tx2"/>
          </a:solidFill>
          <a:latin typeface="+mn-lt"/>
          <a:ea typeface="+mn-ea"/>
          <a:cs typeface="+mn-cs"/>
        </a:defRPr>
      </a:lvl1pPr>
      <a:lvl2pPr marL="543077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2"/>
          </a:solidFill>
          <a:latin typeface="+mn-lt"/>
          <a:ea typeface="+mn-ea"/>
          <a:cs typeface="+mn-cs"/>
        </a:defRPr>
      </a:lvl2pPr>
      <a:lvl3pPr marL="712789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321" kern="1200">
          <a:solidFill>
            <a:schemeClr val="tx2"/>
          </a:solidFill>
          <a:latin typeface="+mn-lt"/>
          <a:ea typeface="+mn-ea"/>
          <a:cs typeface="+mn-cs"/>
        </a:defRPr>
      </a:lvl3pPr>
      <a:lvl4pPr marL="882500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131" kern="1200">
          <a:solidFill>
            <a:schemeClr val="tx2"/>
          </a:solidFill>
          <a:latin typeface="+mn-lt"/>
          <a:ea typeface="+mn-ea"/>
          <a:cs typeface="+mn-cs"/>
        </a:defRPr>
      </a:lvl4pPr>
      <a:lvl5pPr marL="1052211" indent="-203654" algn="l" defTabSz="862091" rtl="0" eaLnBrk="1" latinLnBrk="0" hangingPunct="1">
        <a:lnSpc>
          <a:spcPct val="110000"/>
        </a:lnSpc>
        <a:spcBef>
          <a:spcPts val="471"/>
        </a:spcBef>
        <a:buFont typeface="Arial" panose="020B0604020202020204" pitchFamily="34" charset="0"/>
        <a:buChar char="•"/>
        <a:defRPr sz="1131" kern="1200">
          <a:solidFill>
            <a:schemeClr val="tx2"/>
          </a:solidFill>
          <a:latin typeface="+mn-lt"/>
          <a:ea typeface="+mn-ea"/>
          <a:cs typeface="+mn-cs"/>
        </a:defRPr>
      </a:lvl5pPr>
      <a:lvl6pPr marL="2370752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6pPr>
      <a:lvl7pPr marL="2801796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7pPr>
      <a:lvl8pPr marL="3232843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8pPr>
      <a:lvl9pPr marL="3663888" indent="-215523" algn="l" defTabSz="862091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1pPr>
      <a:lvl2pPr marL="431045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2pPr>
      <a:lvl3pPr marL="862091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3pPr>
      <a:lvl4pPr marL="1293136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4pPr>
      <a:lvl5pPr marL="1724183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5pPr>
      <a:lvl6pPr marL="2155228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6pPr>
      <a:lvl7pPr marL="2586275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7pPr>
      <a:lvl8pPr marL="3017319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8pPr>
      <a:lvl9pPr marL="3448366" algn="l" defTabSz="862091" rtl="0" eaLnBrk="1" latinLnBrk="0" hangingPunct="1">
        <a:defRPr sz="16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05.03.2025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47" y="6424602"/>
            <a:ext cx="2148754" cy="31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1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  <p:sldLayoutId id="2147483726" r:id="rId20"/>
    <p:sldLayoutId id="2147483727" r:id="rId2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328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2411" y="942484"/>
            <a:ext cx="9876459" cy="2072022"/>
          </a:xfrm>
        </p:spPr>
        <p:txBody>
          <a:bodyPr/>
          <a:lstStyle/>
          <a:p>
            <a:r>
              <a:rPr lang="nb-NO" dirty="0" smtClean="0"/>
              <a:t>Intern revisjon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82410" y="3979863"/>
            <a:ext cx="9876460" cy="1500187"/>
          </a:xfrm>
        </p:spPr>
        <p:txBody>
          <a:bodyPr/>
          <a:lstStyle/>
          <a:p>
            <a:r>
              <a:rPr lang="nb-NO" b="0" dirty="0" smtClean="0"/>
              <a:t>Intern revisjon i…..</a:t>
            </a:r>
            <a:endParaRPr lang="nb-NO" b="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99697" y="5777132"/>
            <a:ext cx="6093909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45819"/>
            <a:r>
              <a:rPr lang="nb-NO" sz="3266" cap="all" dirty="0">
                <a:solidFill>
                  <a:prstClr val="white"/>
                </a:solidFill>
                <a:latin typeface="Calibri"/>
              </a:rPr>
              <a:t>HELSE </a:t>
            </a:r>
            <a:r>
              <a:rPr lang="nb-NO" sz="3266" b="1" cap="all" dirty="0">
                <a:solidFill>
                  <a:prstClr val="white"/>
                </a:solidFill>
                <a:latin typeface="Calibri"/>
              </a:rPr>
              <a:t>NORD-TRØNDELAG</a:t>
            </a:r>
            <a:endParaRPr lang="nb-NO" sz="2540" b="1" cap="all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148" y="5858175"/>
            <a:ext cx="424550" cy="43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3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Revisjonsgruppe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 smtClean="0"/>
              <a:t>Revisjonen avholdes av </a:t>
            </a:r>
            <a:r>
              <a:rPr lang="nb-NO" b="1" dirty="0" smtClean="0"/>
              <a:t>…… f.eks.</a:t>
            </a:r>
            <a:r>
              <a:rPr lang="nb-NO" b="1" dirty="0" smtClean="0"/>
              <a:t> </a:t>
            </a:r>
            <a:r>
              <a:rPr lang="nb-NO" b="1" dirty="0"/>
              <a:t>K</a:t>
            </a:r>
            <a:r>
              <a:rPr lang="nb-NO" b="1" dirty="0" smtClean="0"/>
              <a:t>valitet </a:t>
            </a:r>
            <a:r>
              <a:rPr lang="nb-NO" b="1" dirty="0" smtClean="0"/>
              <a:t>og virksomhetsstyring</a:t>
            </a:r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Revisjonsleder </a:t>
            </a:r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err="1" smtClean="0"/>
              <a:t>Medrevisor</a:t>
            </a:r>
            <a:endParaRPr lang="nb-NO" b="1" dirty="0" smtClean="0"/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Teknisk ekspert/fagrevisor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 smtClean="0"/>
              <a:t>Observatør</a:t>
            </a:r>
          </a:p>
        </p:txBody>
      </p:sp>
    </p:spTree>
    <p:extLst>
      <p:ext uri="{BB962C8B-B14F-4D97-AF65-F5344CB8AC3E}">
        <p14:creationId xmlns:p14="http://schemas.microsoft.com/office/powerpoint/2010/main" val="417255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Roller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 smtClean="0"/>
              <a:t>Oppdragsgiver:</a:t>
            </a:r>
          </a:p>
          <a:p>
            <a:pPr marL="0" indent="0">
              <a:buNone/>
            </a:pPr>
            <a:r>
              <a:rPr lang="nb-NO" dirty="0" smtClean="0"/>
              <a:t>Organisasjonen eller person som ber om revisjon NS-ISO 19011:2011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…………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 smtClean="0"/>
              <a:t>Revidert part:</a:t>
            </a:r>
          </a:p>
          <a:p>
            <a:pPr marL="0" indent="0">
              <a:buNone/>
            </a:pPr>
            <a:r>
              <a:rPr lang="nb-NO" dirty="0" smtClean="0"/>
              <a:t>Organisasjonen som blir revidert NS-ISO 19011:2011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…………..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754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Formålet </a:t>
            </a:r>
            <a:r>
              <a:rPr lang="nb-NO" dirty="0"/>
              <a:t>med interne revisjoner er å bidra til kvalitetsforbedring, og sjekke i hvilken grad de reviderte delene av revisjonsgrunnlaget etterleves.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Det </a:t>
            </a:r>
            <a:r>
              <a:rPr lang="nb-NO" dirty="0"/>
              <a:t>vil bli fokusert på i hvilken grad ledelsen kan dokumentere at de systematisk planlegger, styrer, motiverer og evaluerer aktiviteten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nb-NO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430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Omfang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Etterlevelse av system for lederopplæring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3600" b="1" dirty="0">
                <a:solidFill>
                  <a:srgbClr val="003283"/>
                </a:solidFill>
                <a:ea typeface="+mj-ea"/>
                <a:cs typeface="+mj-cs"/>
              </a:rPr>
              <a:t>Revisjonskriterier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Revisjonskriterier av gjeldende lover og forskrifter, omforente faglige krav (for eksempel i form av veiledere), krav fra HMN RHF (bl.a. regional opplæringsplan) og </a:t>
            </a:r>
            <a:r>
              <a:rPr lang="nb-NO" smtClean="0"/>
              <a:t>HNT i nivå </a:t>
            </a:r>
            <a:r>
              <a:rPr lang="nb-NO" dirty="0"/>
              <a:t>1 prosedyrer i EQS.</a:t>
            </a:r>
          </a:p>
          <a:p>
            <a:pPr marL="0" indent="0">
              <a:buNone/>
            </a:pPr>
            <a:r>
              <a:rPr lang="nb-NO" b="1" dirty="0"/>
              <a:t> 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467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Metode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Revisjonen </a:t>
            </a:r>
            <a:r>
              <a:rPr lang="nb-NO" dirty="0"/>
              <a:t>blir gjennomført etter beskrivelsene i kvalitetssystemet (EQS).</a:t>
            </a:r>
          </a:p>
          <a:p>
            <a:pPr marL="0" indent="0">
              <a:buNone/>
            </a:pPr>
            <a:r>
              <a:rPr lang="nb-NO" dirty="0"/>
              <a:t>Revisjonen består av </a:t>
            </a:r>
            <a:r>
              <a:rPr lang="nb-NO" dirty="0" smtClean="0"/>
              <a:t>fem </a:t>
            </a:r>
            <a:r>
              <a:rPr lang="nb-NO" dirty="0"/>
              <a:t>deler: </a:t>
            </a:r>
            <a:br>
              <a:rPr lang="nb-NO" dirty="0"/>
            </a:b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Dokumentgjennomgang</a:t>
            </a: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Intervjuer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Verifisering</a:t>
            </a: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Rapportskriving</a:t>
            </a: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Oppfølging </a:t>
            </a:r>
            <a:r>
              <a:rPr lang="nb-NO" dirty="0"/>
              <a:t>av eventuelle funn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dirty="0"/>
              <a:t>Det presiseres at det er en systemrevisjon, ikke en revisjon som retter seg mot personer.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138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Revisjonsfunn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nb-NO" altLang="nb-NO" dirty="0">
                <a:latin typeface="Calibri" panose="020F0502020204030204" pitchFamily="34" charset="0"/>
              </a:rPr>
              <a:t>Resultatet fra bedømmelsen av innsamlede revisjonsbevis mot </a:t>
            </a:r>
            <a:r>
              <a:rPr lang="nb-NO" altLang="nb-NO" dirty="0" smtClean="0">
                <a:latin typeface="Calibri" panose="020F0502020204030204" pitchFamily="34" charset="0"/>
              </a:rPr>
              <a:t>revisjonskriterier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nb-NO" altLang="nb-NO" dirty="0">
                <a:latin typeface="Calibri" panose="020F0502020204030204" pitchFamily="34" charset="0"/>
              </a:rPr>
              <a:t>	</a:t>
            </a:r>
            <a:r>
              <a:rPr lang="nb-NO" altLang="nb-NO" dirty="0" smtClean="0">
                <a:latin typeface="Calibri" panose="020F0502020204030204" pitchFamily="34" charset="0"/>
              </a:rPr>
              <a:t>NS-ISO 19011:2018</a:t>
            </a:r>
            <a:endParaRPr lang="nb-NO" altLang="nb-NO" dirty="0">
              <a:latin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nb-NO" altLang="nb-NO" dirty="0">
              <a:latin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nb-NO" altLang="nb-NO" dirty="0">
                <a:latin typeface="Calibri" panose="020F0502020204030204" pitchFamily="34" charset="0"/>
              </a:rPr>
              <a:t>                                                                                                   				</a:t>
            </a:r>
            <a:endParaRPr lang="nb-NO" altLang="nb-NO" dirty="0">
              <a:solidFill>
                <a:srgbClr val="00338D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nb-NO" altLang="nb-NO" dirty="0" smtClean="0"/>
              <a:t>Revisjonsfunn </a:t>
            </a:r>
            <a:r>
              <a:rPr lang="nb-NO" altLang="nb-NO" dirty="0"/>
              <a:t>kan indikere enten overensstemmelse med, eller avvik i forhold til revisjonskriterier, eller muligheter for </a:t>
            </a:r>
            <a:r>
              <a:rPr lang="nb-NO" altLang="nb-NO" dirty="0" smtClean="0"/>
              <a:t>forbedringer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nb-NO" altLang="nb-NO" dirty="0">
                <a:solidFill>
                  <a:srgbClr val="00338D"/>
                </a:solidFill>
              </a:rPr>
              <a:t>	</a:t>
            </a:r>
            <a:r>
              <a:rPr lang="nb-NO" altLang="nb-NO" dirty="0" smtClean="0"/>
              <a:t>NS-ISO 19011:2018</a:t>
            </a:r>
            <a:endParaRPr lang="nb-NO" altLang="nb-NO" dirty="0"/>
          </a:p>
          <a:p>
            <a:pPr marL="0" indent="0">
              <a:spcBef>
                <a:spcPct val="0"/>
              </a:spcBef>
              <a:buNone/>
            </a:pPr>
            <a:endParaRPr lang="nb-NO" altLang="nb-NO" dirty="0" smtClean="0"/>
          </a:p>
          <a:p>
            <a:pPr marL="0" indent="0">
              <a:spcBef>
                <a:spcPct val="0"/>
              </a:spcBef>
              <a:buNone/>
            </a:pPr>
            <a:r>
              <a:rPr lang="nb-NO" altLang="nb-NO" dirty="0" smtClean="0">
                <a:solidFill>
                  <a:srgbClr val="00338D"/>
                </a:solidFill>
              </a:rPr>
              <a:t>                                                                                                    			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244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Avvik - Merknad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Avvik:</a:t>
            </a:r>
          </a:p>
          <a:p>
            <a:pPr marL="0" indent="0">
              <a:buNone/>
            </a:pPr>
            <a:r>
              <a:rPr lang="nb-NO" dirty="0" smtClean="0"/>
              <a:t>Manglende oppfyllelse </a:t>
            </a:r>
            <a:r>
              <a:rPr lang="nb-NO" dirty="0"/>
              <a:t>av et </a:t>
            </a:r>
            <a:r>
              <a:rPr lang="nb-NO" dirty="0" smtClean="0"/>
              <a:t>krav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NS-ISO 9011:2018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					</a:t>
            </a: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Merknad</a:t>
            </a:r>
            <a:r>
              <a:rPr lang="nb-NO" b="1" dirty="0"/>
              <a:t>:</a:t>
            </a:r>
          </a:p>
          <a:p>
            <a:pPr marL="0" indent="0">
              <a:buNone/>
            </a:pPr>
            <a:r>
              <a:rPr lang="nb-NO" dirty="0" smtClean="0"/>
              <a:t>Er </a:t>
            </a:r>
            <a:r>
              <a:rPr lang="nb-NO" dirty="0"/>
              <a:t>forhold som ikke er i strid med fastsatte </a:t>
            </a:r>
            <a:r>
              <a:rPr lang="nb-NO" dirty="0" smtClean="0"/>
              <a:t>krav, </a:t>
            </a:r>
            <a:r>
              <a:rPr lang="nb-NO" dirty="0"/>
              <a:t>men </a:t>
            </a:r>
            <a:r>
              <a:rPr lang="nb-NO" dirty="0" smtClean="0"/>
              <a:t>der </a:t>
            </a:r>
            <a:r>
              <a:rPr lang="nb-NO" dirty="0"/>
              <a:t>revisjonslaget finner grunn til å påpeke mulighet for </a:t>
            </a:r>
            <a:r>
              <a:rPr lang="nb-NO" dirty="0" smtClean="0"/>
              <a:t>forbedring.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391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Møteplan dag…. dato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09.00 </a:t>
            </a:r>
            <a:r>
              <a:rPr lang="nb-NO" dirty="0"/>
              <a:t>– 09.20  </a:t>
            </a:r>
            <a:r>
              <a:rPr lang="nb-NO" dirty="0" smtClean="0"/>
              <a:t>	Åpningsmøte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09.30 – 09.55 </a:t>
            </a:r>
            <a:r>
              <a:rPr lang="nb-NO" dirty="0" smtClean="0"/>
              <a:t>	Int</a:t>
            </a:r>
            <a:r>
              <a:rPr lang="nb-NO" dirty="0"/>
              <a:t>. 1</a:t>
            </a:r>
            <a:r>
              <a:rPr lang="nb-NO" dirty="0" smtClean="0"/>
              <a:t>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10.00 – </a:t>
            </a:r>
            <a:r>
              <a:rPr lang="nb-NO" dirty="0" smtClean="0"/>
              <a:t>10.25	Int</a:t>
            </a:r>
            <a:r>
              <a:rPr lang="nb-NO" dirty="0"/>
              <a:t>. 2</a:t>
            </a:r>
            <a:r>
              <a:rPr lang="nb-NO" dirty="0" smtClean="0"/>
              <a:t>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10.30 – </a:t>
            </a:r>
            <a:r>
              <a:rPr lang="nb-NO" dirty="0" smtClean="0"/>
              <a:t>10.55	Int</a:t>
            </a:r>
            <a:r>
              <a:rPr lang="nb-NO" dirty="0"/>
              <a:t>. 3: 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11.00 </a:t>
            </a:r>
            <a:r>
              <a:rPr lang="nb-NO" dirty="0"/>
              <a:t>– </a:t>
            </a:r>
            <a:r>
              <a:rPr lang="nb-NO" dirty="0" smtClean="0"/>
              <a:t>11.55	Pause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12.00 – 12.25	</a:t>
            </a:r>
            <a:r>
              <a:rPr lang="nb-NO" dirty="0" smtClean="0"/>
              <a:t>Int</a:t>
            </a:r>
            <a:r>
              <a:rPr lang="nb-NO" dirty="0"/>
              <a:t>. 4</a:t>
            </a:r>
            <a:r>
              <a:rPr lang="nb-NO" dirty="0" smtClean="0"/>
              <a:t>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12.30 – 12.55	</a:t>
            </a:r>
            <a:r>
              <a:rPr lang="nb-NO" dirty="0" smtClean="0"/>
              <a:t>Int</a:t>
            </a:r>
            <a:r>
              <a:rPr lang="nb-NO" dirty="0"/>
              <a:t>. 5</a:t>
            </a:r>
            <a:r>
              <a:rPr lang="nb-NO" dirty="0" smtClean="0"/>
              <a:t>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6153815"/>
      </p:ext>
    </p:extLst>
  </p:cSld>
  <p:clrMapOvr>
    <a:masterClrMapping/>
  </p:clrMapOvr>
</p:sld>
</file>

<file path=ppt/theme/theme1.xml><?xml version="1.0" encoding="utf-8"?>
<a:theme xmlns:a="http://schemas.openxmlformats.org/drawingml/2006/main" name="15_SINTEF Mørk">
  <a:themeElements>
    <a:clrScheme name="SINTEF">
      <a:dk1>
        <a:sysClr val="windowText" lastClr="000000"/>
      </a:dk1>
      <a:lt1>
        <a:sysClr val="window" lastClr="FFFFFF"/>
      </a:lt1>
      <a:dk2>
        <a:srgbClr val="003C65"/>
      </a:dk2>
      <a:lt2>
        <a:srgbClr val="FFFFFF"/>
      </a:lt2>
      <a:accent1>
        <a:srgbClr val="003C65"/>
      </a:accent1>
      <a:accent2>
        <a:srgbClr val="22A7E5"/>
      </a:accent2>
      <a:accent3>
        <a:srgbClr val="EC008C"/>
      </a:accent3>
      <a:accent4>
        <a:srgbClr val="A4C21F"/>
      </a:accent4>
      <a:accent5>
        <a:srgbClr val="F7E918"/>
      </a:accent5>
      <a:accent6>
        <a:srgbClr val="A19589"/>
      </a:accent6>
      <a:hlink>
        <a:srgbClr val="0563C1"/>
      </a:hlink>
      <a:folHlink>
        <a:srgbClr val="954F72"/>
      </a:folHlink>
    </a:clrScheme>
    <a:fontScheme name="SINTEF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2"/>
          </a:solidFill>
          <a:tailEnd type="oval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4208646-9330-4586-9BC2-731B280220B3}" vid="{620AAD6D-AAEF-4C93-8516-896FF40D22EC}"/>
    </a:ext>
  </a:extLst>
</a:theme>
</file>

<file path=ppt/theme/theme2.xml><?xml version="1.0" encoding="utf-8"?>
<a:theme xmlns:a="http://schemas.openxmlformats.org/drawingml/2006/main" name="SINTEF Mørk">
  <a:themeElements>
    <a:clrScheme name="SINTEF">
      <a:dk1>
        <a:sysClr val="windowText" lastClr="000000"/>
      </a:dk1>
      <a:lt1>
        <a:sysClr val="window" lastClr="FFFFFF"/>
      </a:lt1>
      <a:dk2>
        <a:srgbClr val="003C65"/>
      </a:dk2>
      <a:lt2>
        <a:srgbClr val="FFFFFF"/>
      </a:lt2>
      <a:accent1>
        <a:srgbClr val="003C65"/>
      </a:accent1>
      <a:accent2>
        <a:srgbClr val="22A7E5"/>
      </a:accent2>
      <a:accent3>
        <a:srgbClr val="EC008C"/>
      </a:accent3>
      <a:accent4>
        <a:srgbClr val="A4C21F"/>
      </a:accent4>
      <a:accent5>
        <a:srgbClr val="F7E918"/>
      </a:accent5>
      <a:accent6>
        <a:srgbClr val="A19589"/>
      </a:accent6>
      <a:hlink>
        <a:srgbClr val="0563C1"/>
      </a:hlink>
      <a:folHlink>
        <a:srgbClr val="954F72"/>
      </a:folHlink>
    </a:clrScheme>
    <a:fontScheme name="SINTEF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2"/>
          </a:solidFill>
          <a:tailEnd type="oval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4208646-9330-4586-9BC2-731B280220B3}" vid="{620AAD6D-AAEF-4C93-8516-896FF40D22EC}"/>
    </a:ext>
  </a:extLst>
</a:theme>
</file>

<file path=ppt/theme/theme3.xml><?xml version="1.0" encoding="utf-8"?>
<a:theme xmlns:a="http://schemas.openxmlformats.org/drawingml/2006/main" name="1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c7a9601-c553-4f34-867f-90bfe856892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8C0D7DC0C90D478FE9A4FB1E0062AA" ma:contentTypeVersion="16" ma:contentTypeDescription="Opprett et nytt dokument." ma:contentTypeScope="" ma:versionID="0530a32ac34cb49d0c9cba9cf0221bbd">
  <xsd:schema xmlns:xsd="http://www.w3.org/2001/XMLSchema" xmlns:xs="http://www.w3.org/2001/XMLSchema" xmlns:p="http://schemas.microsoft.com/office/2006/metadata/properties" xmlns:ns3="4670960e-fdfd-4bd0-bfc1-1f25f9705ed3" xmlns:ns4="5c7a9601-c553-4f34-867f-90bfe8568927" targetNamespace="http://schemas.microsoft.com/office/2006/metadata/properties" ma:root="true" ma:fieldsID="7bb0d86e842498173ef53fbdc8773cb8" ns3:_="" ns4:_="">
    <xsd:import namespace="4670960e-fdfd-4bd0-bfc1-1f25f9705ed3"/>
    <xsd:import namespace="5c7a9601-c553-4f34-867f-90bfe85689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70960e-fdfd-4bd0-bfc1-1f25f9705e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9601-c553-4f34-867f-90bfe85689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0353E-BD77-45B9-BA0B-5DF2E6F5A713}">
  <ds:schemaRefs>
    <ds:schemaRef ds:uri="http://purl.org/dc/terms/"/>
    <ds:schemaRef ds:uri="4670960e-fdfd-4bd0-bfc1-1f25f9705ed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5c7a9601-c553-4f34-867f-90bfe85689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6CF03E-890A-417D-B77C-3AEA85D267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98EE5C-1517-40DD-B20F-024359A85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70960e-fdfd-4bd0-bfc1-1f25f9705ed3"/>
    <ds:schemaRef ds:uri="5c7a9601-c553-4f34-867f-90bfe85689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326</Words>
  <Application>Microsoft Office PowerPoint</Application>
  <PresentationFormat>Widescreen</PresentationFormat>
  <Paragraphs>75</Paragraphs>
  <Slides>9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15_SINTEF Mørk</vt:lpstr>
      <vt:lpstr>SINTEF Mørk</vt:lpstr>
      <vt:lpstr>1_Office-tema</vt:lpstr>
      <vt:lpstr>Intern revisjon</vt:lpstr>
      <vt:lpstr>Revisjonsgruppe</vt:lpstr>
      <vt:lpstr>Roller</vt:lpstr>
      <vt:lpstr>Formål</vt:lpstr>
      <vt:lpstr>Omfang</vt:lpstr>
      <vt:lpstr>Metode</vt:lpstr>
      <vt:lpstr>Revisjonsfunn</vt:lpstr>
      <vt:lpstr>Avvik - Merknad</vt:lpstr>
      <vt:lpstr>Møteplan dag…. dato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Kolset, Pauline</dc:creator>
  <cp:lastModifiedBy>Pedersen, Ove A</cp:lastModifiedBy>
  <cp:revision>82</cp:revision>
  <dcterms:created xsi:type="dcterms:W3CDTF">2019-03-29T12:43:52Z</dcterms:created>
  <dcterms:modified xsi:type="dcterms:W3CDTF">2025-03-05T16:16:32Z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0x010100858C0D7DC0C90D478FE9A4FB1E0062AA</vt:lpwstr>
  </property>
</Properties>
</file>