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2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4C64-7B72-40EB-9798-4A03DA387376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72D-08B6-41AD-AF91-E5673F652A66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5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4C64-7B72-40EB-9798-4A03DA387376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72D-08B6-41AD-AF91-E5673F652A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343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4C64-7B72-40EB-9798-4A03DA387376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72D-08B6-41AD-AF91-E5673F652A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639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4C64-7B72-40EB-9798-4A03DA387376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72D-08B6-41AD-AF91-E5673F652A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111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4C64-7B72-40EB-9798-4A03DA387376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72D-08B6-41AD-AF91-E5673F652A66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46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4C64-7B72-40EB-9798-4A03DA387376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72D-08B6-41AD-AF91-E5673F652A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135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4C64-7B72-40EB-9798-4A03DA387376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72D-08B6-41AD-AF91-E5673F652A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93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4C64-7B72-40EB-9798-4A03DA387376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72D-08B6-41AD-AF91-E5673F652A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477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4C64-7B72-40EB-9798-4A03DA387376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72D-08B6-41AD-AF91-E5673F652A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267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1344C64-7B72-40EB-9798-4A03DA387376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A9972D-08B6-41AD-AF91-E5673F652A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283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4C64-7B72-40EB-9798-4A03DA387376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972D-08B6-41AD-AF91-E5673F652A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728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344C64-7B72-40EB-9798-4A03DA387376}" type="datetimeFigureOut">
              <a:rPr lang="nb-NO" smtClean="0"/>
              <a:t>18.01.2021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A9972D-08B6-41AD-AF91-E5673F652A66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63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Bruk av DIGIVAL avleser til urin hurtigtester</a:t>
            </a: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398264" y="4125817"/>
            <a:ext cx="2788920" cy="226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DIGIVAL avleser skal benyttes </a:t>
            </a:r>
            <a:r>
              <a:rPr lang="nb-NO" dirty="0" smtClean="0"/>
              <a:t>i</a:t>
            </a:r>
            <a:br>
              <a:rPr lang="nb-NO" dirty="0" smtClean="0"/>
            </a:br>
            <a:r>
              <a:rPr lang="nb-NO" dirty="0" smtClean="0"/>
              <a:t> </a:t>
            </a:r>
            <a:r>
              <a:rPr lang="nb-NO" b="1" dirty="0" smtClean="0">
                <a:solidFill>
                  <a:schemeClr val="accent6">
                    <a:lumMod val="75000"/>
                  </a:schemeClr>
                </a:solidFill>
              </a:rPr>
              <a:t>GÅ UNNA MODUS</a:t>
            </a:r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Avleseren kan kun lese av </a:t>
            </a:r>
            <a:r>
              <a:rPr lang="nb-NO" u="sng" dirty="0" smtClean="0"/>
              <a:t>en test om gangen </a:t>
            </a:r>
            <a:r>
              <a:rPr lang="nb-NO" dirty="0" smtClean="0"/>
              <a:t>men man kan </a:t>
            </a:r>
            <a:r>
              <a:rPr lang="nb-NO" u="sng" dirty="0" smtClean="0"/>
              <a:t>forlate lab </a:t>
            </a:r>
            <a:r>
              <a:rPr lang="nb-NO" dirty="0" smtClean="0"/>
              <a:t>under test og test-resultat </a:t>
            </a:r>
            <a:r>
              <a:rPr lang="nb-NO" u="sng" dirty="0" smtClean="0"/>
              <a:t>lagres på avleseren</a:t>
            </a:r>
            <a:endParaRPr lang="nb-NO" u="sng" dirty="0"/>
          </a:p>
        </p:txBody>
      </p:sp>
    </p:spTree>
    <p:extLst>
      <p:ext uri="{BB962C8B-B14F-4D97-AF65-F5344CB8AC3E}">
        <p14:creationId xmlns:p14="http://schemas.microsoft.com/office/powerpoint/2010/main" val="13306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Pålogging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Når DIGIVAL slås på, eller når en annen operatør har logget av, vises</a:t>
            </a:r>
          </a:p>
          <a:p>
            <a:r>
              <a:rPr lang="nb-NO" dirty="0"/>
              <a:t>skjermbildet Skann eller angi operatør-ID.</a:t>
            </a:r>
          </a:p>
          <a:p>
            <a:r>
              <a:rPr lang="nb-NO" b="1" dirty="0" smtClean="0"/>
              <a:t>Log </a:t>
            </a:r>
            <a:r>
              <a:rPr lang="nb-NO" b="1" dirty="0" smtClean="0"/>
              <a:t>på som </a:t>
            </a:r>
            <a:r>
              <a:rPr lang="nb-NO" b="1" dirty="0" smtClean="0">
                <a:solidFill>
                  <a:srgbClr val="FF0000"/>
                </a:solidFill>
              </a:rPr>
              <a:t>«</a:t>
            </a:r>
            <a:r>
              <a:rPr lang="nb-NO" b="1" u="sng" dirty="0" smtClean="0">
                <a:solidFill>
                  <a:srgbClr val="FF0000"/>
                </a:solidFill>
              </a:rPr>
              <a:t>lab</a:t>
            </a:r>
            <a:r>
              <a:rPr lang="nb-NO" b="1" dirty="0" smtClean="0">
                <a:solidFill>
                  <a:srgbClr val="FF0000"/>
                </a:solidFill>
              </a:rPr>
              <a:t>» </a:t>
            </a:r>
            <a:r>
              <a:rPr lang="nb-NO" b="1" dirty="0" smtClean="0"/>
              <a:t>for </a:t>
            </a:r>
            <a:r>
              <a:rPr lang="nb-NO" b="1" dirty="0" smtClean="0"/>
              <a:t>tilgang</a:t>
            </a:r>
          </a:p>
        </p:txBody>
      </p:sp>
    </p:spTree>
    <p:extLst>
      <p:ext uri="{BB962C8B-B14F-4D97-AF65-F5344CB8AC3E}">
        <p14:creationId xmlns:p14="http://schemas.microsoft.com/office/powerpoint/2010/main" val="27526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	</a:t>
            </a:r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Kalibrering av DIGIVAL </a:t>
            </a:r>
            <a:endParaRPr lang="nb-N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</a:t>
            </a:r>
            <a:r>
              <a:rPr lang="nb-NO" dirty="0" smtClean="0"/>
              <a:t>alibreringskontroll av DIGIVAL hver 30. dag.</a:t>
            </a:r>
          </a:p>
          <a:p>
            <a:r>
              <a:rPr lang="nb-NO" dirty="0" err="1" smtClean="0"/>
              <a:t>Kal.kontrollen</a:t>
            </a:r>
            <a:r>
              <a:rPr lang="nb-NO" dirty="0" smtClean="0"/>
              <a:t> ligger i skap over avleseren</a:t>
            </a:r>
          </a:p>
          <a:p>
            <a:r>
              <a:rPr lang="nb-NO" dirty="0" smtClean="0"/>
              <a:t>Følg anvisning i prosedyre for riktig bruk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296" y="4001294"/>
            <a:ext cx="2424176" cy="1634791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488" y="3866357"/>
            <a:ext cx="2525776" cy="168019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052" y="3594518"/>
            <a:ext cx="1706880" cy="222386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687" y="3703320"/>
            <a:ext cx="1927473" cy="1449832"/>
          </a:xfrm>
          <a:prstGeom prst="rect">
            <a:avLst/>
          </a:prstGeom>
        </p:spPr>
      </p:pic>
      <p:cxnSp>
        <p:nvCxnSpPr>
          <p:cNvPr id="9" name="Rett pilkobling 8"/>
          <p:cNvCxnSpPr/>
          <p:nvPr/>
        </p:nvCxnSpPr>
        <p:spPr>
          <a:xfrm>
            <a:off x="1129792" y="4544568"/>
            <a:ext cx="1832864" cy="539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/>
          <p:cNvCxnSpPr/>
          <p:nvPr/>
        </p:nvCxnSpPr>
        <p:spPr>
          <a:xfrm>
            <a:off x="7620732" y="4123944"/>
            <a:ext cx="1004397" cy="292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9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9" y="461532"/>
            <a:ext cx="6096851" cy="342947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12264" y="1122363"/>
            <a:ext cx="8555736" cy="65157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Avlesning </a:t>
            </a:r>
            <a:r>
              <a:rPr lang="nb-NO" dirty="0" smtClean="0"/>
              <a:t>av test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7696" y="1974406"/>
            <a:ext cx="9144000" cy="1655762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Husk at før du starter preparering av </a:t>
            </a:r>
            <a:r>
              <a:rPr lang="nb-NO" dirty="0" smtClean="0">
                <a:solidFill>
                  <a:srgbClr val="FF0000"/>
                </a:solidFill>
              </a:rPr>
              <a:t>urinprøven må du først skanne </a:t>
            </a:r>
            <a:r>
              <a:rPr lang="nb-NO" b="1" dirty="0" smtClean="0">
                <a:solidFill>
                  <a:srgbClr val="FF0000"/>
                </a:solidFill>
              </a:rPr>
              <a:t>strekkoden på testens foliepose </a:t>
            </a:r>
            <a:r>
              <a:rPr lang="nb-NO" dirty="0" smtClean="0">
                <a:solidFill>
                  <a:srgbClr val="FF0000"/>
                </a:solidFill>
              </a:rPr>
              <a:t>– deretter skannes </a:t>
            </a:r>
            <a:r>
              <a:rPr lang="nb-NO" b="1" dirty="0" smtClean="0">
                <a:solidFill>
                  <a:srgbClr val="FF0000"/>
                </a:solidFill>
              </a:rPr>
              <a:t>pasient-ID(lab-</a:t>
            </a:r>
            <a:r>
              <a:rPr lang="nb-NO" b="1" dirty="0" err="1" smtClean="0">
                <a:solidFill>
                  <a:srgbClr val="FF0000"/>
                </a:solidFill>
              </a:rPr>
              <a:t>nr</a:t>
            </a:r>
            <a:r>
              <a:rPr lang="nb-NO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nb-NO" dirty="0" smtClean="0"/>
              <a:t>Så bekreftes pasient- og testinformasjon med </a:t>
            </a:r>
            <a:r>
              <a:rPr lang="nb-NO" b="1" dirty="0" smtClean="0"/>
              <a:t>OK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448" y="3777538"/>
            <a:ext cx="4969090" cy="280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Nå kan testen prepareres etter prosedyre før du legger den i skuffen til avlesning</a:t>
            </a:r>
            <a:br>
              <a:rPr lang="nb-NO" sz="2400" dirty="0"/>
            </a:br>
            <a:endParaRPr lang="nb-NO" sz="24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0600" y="2482858"/>
            <a:ext cx="4871126" cy="274953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23" y="1608275"/>
            <a:ext cx="176799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" y="229906"/>
            <a:ext cx="5878576" cy="3321014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7025640" y="151959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Når en test er korrekt fullført,</a:t>
            </a:r>
          </a:p>
          <a:p>
            <a:r>
              <a:rPr lang="nb-NO" dirty="0"/>
              <a:t>vises resultatene på skjermen med</a:t>
            </a:r>
          </a:p>
          <a:p>
            <a:r>
              <a:rPr lang="nb-NO" dirty="0"/>
              <a:t>positivt eller negativt resultat.</a:t>
            </a:r>
          </a:p>
          <a:p>
            <a:r>
              <a:rPr lang="nb-NO" dirty="0"/>
              <a:t>Hvis det oppstår en testfeil, vises</a:t>
            </a:r>
          </a:p>
          <a:p>
            <a:r>
              <a:rPr lang="nb-NO" dirty="0"/>
              <a:t>«Ugyldig». Se det spesifikke</a:t>
            </a:r>
          </a:p>
          <a:p>
            <a:r>
              <a:rPr lang="nb-NO" dirty="0"/>
              <a:t>pakningsvedlegget for ytterligere</a:t>
            </a:r>
          </a:p>
          <a:p>
            <a:r>
              <a:rPr lang="nb-NO" dirty="0"/>
              <a:t>informasjon om testresultatet.</a:t>
            </a:r>
          </a:p>
        </p:txBody>
      </p:sp>
    </p:spTree>
    <p:extLst>
      <p:ext uri="{BB962C8B-B14F-4D97-AF65-F5344CB8AC3E}">
        <p14:creationId xmlns:p14="http://schemas.microsoft.com/office/powerpoint/2010/main" val="351823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911096"/>
          </a:xfrm>
        </p:spPr>
        <p:txBody>
          <a:bodyPr>
            <a:normAutofit/>
          </a:bodyPr>
          <a:lstStyle/>
          <a:p>
            <a:r>
              <a:rPr lang="nb-NO" sz="3200" b="1" dirty="0" smtClean="0">
                <a:solidFill>
                  <a:srgbClr val="00B050"/>
                </a:solidFill>
              </a:rPr>
              <a:t>DIGIVAL brukerhåndbok </a:t>
            </a:r>
            <a:r>
              <a:rPr lang="nb-NO" sz="3200" dirty="0" smtClean="0"/>
              <a:t>er et greit oppslagsverk ved spørsmål</a:t>
            </a:r>
            <a:br>
              <a:rPr lang="nb-NO" sz="3200" dirty="0" smtClean="0"/>
            </a:br>
            <a:r>
              <a:rPr lang="nb-NO" sz="3200" dirty="0"/>
              <a:t/>
            </a:r>
            <a:br>
              <a:rPr lang="nb-NO" sz="3200" dirty="0"/>
            </a:br>
            <a:r>
              <a:rPr lang="nb-NO" sz="3200" dirty="0"/>
              <a:t>I:\HNT - ALM Fellesområde\Driftsenheter\MB-L\Faggruppe 4\PNA\</a:t>
            </a:r>
            <a:r>
              <a:rPr lang="nb-NO" sz="3200" dirty="0" err="1"/>
              <a:t>Digival</a:t>
            </a:r>
            <a:r>
              <a:rPr lang="nb-NO" sz="3200" dirty="0"/>
              <a:t> avleser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 smtClean="0">
                <a:solidFill>
                  <a:srgbClr val="FF0000"/>
                </a:solidFill>
              </a:rPr>
              <a:t>EQS ID 31852 </a:t>
            </a:r>
            <a:r>
              <a:rPr lang="nb-NO" b="1" dirty="0" smtClean="0">
                <a:solidFill>
                  <a:schemeClr val="tx1"/>
                </a:solidFill>
              </a:rPr>
              <a:t>for </a:t>
            </a:r>
            <a:r>
              <a:rPr lang="nb-NO" b="1" smtClean="0">
                <a:solidFill>
                  <a:schemeClr val="tx1"/>
                </a:solidFill>
              </a:rPr>
              <a:t>arbeidsprosedyre(kommer etter hvert)</a:t>
            </a:r>
            <a:endParaRPr lang="nb-NO" b="1" dirty="0">
              <a:solidFill>
                <a:schemeClr val="tx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2196695"/>
            <a:ext cx="1353502" cy="18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">
  <a:themeElements>
    <a:clrScheme name="Retrospek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378</TotalTime>
  <Words>202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Retrospekt</vt:lpstr>
      <vt:lpstr>Bruk av DIGIVAL avleser til urin hurtigtester</vt:lpstr>
      <vt:lpstr>DIGIVAL avleser skal benyttes i  GÅ UNNA MODUS</vt:lpstr>
      <vt:lpstr>Pålogging</vt:lpstr>
      <vt:lpstr> Kalibrering av DIGIVAL </vt:lpstr>
      <vt:lpstr>Avlesning av test</vt:lpstr>
      <vt:lpstr>Nå kan testen prepareres etter prosedyre før du legger den i skuffen til avlesning </vt:lpstr>
      <vt:lpstr>PowerPoint-presentasjon</vt:lpstr>
      <vt:lpstr>DIGIVAL brukerhåndbok er et greit oppslagsverk ved spørsmål  I:\HNT - ALM Fellesområde\Driftsenheter\MB-L\Faggruppe 4\PNA\Digival avleser</vt:lpstr>
    </vt:vector>
  </TitlesOfParts>
  <Company>Helse Midt-Norge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Bruk av DIGIVAL avleser til urin hurtigtester</dc:title>
  <dc:creator>Jensen, Randi</dc:creator>
  <cp:lastModifiedBy>Jensen, Randi</cp:lastModifiedBy>
  <cp:revision>18</cp:revision>
  <dcterms:created xsi:type="dcterms:W3CDTF">2021-01-13T06:30:05Z</dcterms:created>
  <dcterms:modified xsi:type="dcterms:W3CDTF">2021-01-18T10:06:13Z</dcterms:modified>
</cp:coreProperties>
</file>