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8213D-C68B-4100-9087-27DB18D5DF00}" v="8" dt="2022-04-29T10:49:32.990"/>
    <p1510:client id="{39589399-ADF9-4D8E-87A6-26964779D78E}" v="97" dt="2022-04-13T10:04:10.474"/>
    <p1510:client id="{4107F1BF-2B57-4CBD-90DA-F0A8D5131C72}" v="85" dt="2022-04-29T11:21:38.046"/>
    <p1510:client id="{605D23D4-437E-4CCA-A39C-73801BC11A30}" v="109" dt="2022-04-05T13:47:19.982"/>
    <p1510:client id="{F031070D-A297-4E28-8233-261F8252B466}" v="11" dt="2022-04-05T13:38:09.9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ys stil 3 – uthev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lden, Anne Kristine Sjaastad" userId="S::annekristinesjaastad.wallden@helse-nordtrondelag.no::119ec2f0-f762-4a89-8d14-516a23e1c66b" providerId="AD" clId="Web-{F031070D-A297-4E28-8233-261F8252B466}"/>
    <pc:docChg chg="modSld">
      <pc:chgData name="Wallden, Anne Kristine Sjaastad" userId="S::annekristinesjaastad.wallden@helse-nordtrondelag.no::119ec2f0-f762-4a89-8d14-516a23e1c66b" providerId="AD" clId="Web-{F031070D-A297-4E28-8233-261F8252B466}" dt="2022-04-05T13:38:09.976" v="10"/>
      <pc:docMkLst>
        <pc:docMk/>
      </pc:docMkLst>
      <pc:sldChg chg="modSp">
        <pc:chgData name="Wallden, Anne Kristine Sjaastad" userId="S::annekristinesjaastad.wallden@helse-nordtrondelag.no::119ec2f0-f762-4a89-8d14-516a23e1c66b" providerId="AD" clId="Web-{F031070D-A297-4E28-8233-261F8252B466}" dt="2022-04-05T13:37:45.912" v="6"/>
        <pc:sldMkLst>
          <pc:docMk/>
          <pc:sldMk cId="2133008203" sldId="257"/>
        </pc:sldMkLst>
        <pc:graphicFrameChg chg="mod modGraphic">
          <ac:chgData name="Wallden, Anne Kristine Sjaastad" userId="S::annekristinesjaastad.wallden@helse-nordtrondelag.no::119ec2f0-f762-4a89-8d14-516a23e1c66b" providerId="AD" clId="Web-{F031070D-A297-4E28-8233-261F8252B466}" dt="2022-04-05T13:37:45.912" v="6"/>
          <ac:graphicFrameMkLst>
            <pc:docMk/>
            <pc:sldMk cId="2133008203" sldId="257"/>
            <ac:graphicFrameMk id="4" creationId="{00000000-0000-0000-0000-000000000000}"/>
          </ac:graphicFrameMkLst>
        </pc:graphicFrameChg>
      </pc:sldChg>
      <pc:sldChg chg="modSp">
        <pc:chgData name="Wallden, Anne Kristine Sjaastad" userId="S::annekristinesjaastad.wallden@helse-nordtrondelag.no::119ec2f0-f762-4a89-8d14-516a23e1c66b" providerId="AD" clId="Web-{F031070D-A297-4E28-8233-261F8252B466}" dt="2022-04-05T13:38:09.976" v="10"/>
        <pc:sldMkLst>
          <pc:docMk/>
          <pc:sldMk cId="2248055371" sldId="258"/>
        </pc:sldMkLst>
        <pc:graphicFrameChg chg="mod modGraphic">
          <ac:chgData name="Wallden, Anne Kristine Sjaastad" userId="S::annekristinesjaastad.wallden@helse-nordtrondelag.no::119ec2f0-f762-4a89-8d14-516a23e1c66b" providerId="AD" clId="Web-{F031070D-A297-4E28-8233-261F8252B466}" dt="2022-04-05T13:38:09.976" v="10"/>
          <ac:graphicFrameMkLst>
            <pc:docMk/>
            <pc:sldMk cId="2248055371" sldId="258"/>
            <ac:graphicFrameMk id="4" creationId="{00000000-0000-0000-0000-000000000000}"/>
          </ac:graphicFrameMkLst>
        </pc:graphicFrameChg>
      </pc:sldChg>
    </pc:docChg>
  </pc:docChgLst>
  <pc:docChgLst>
    <pc:chgData name="Wallden, Anne Kristine Sjaastad" userId="S::annekristinesjaastad.wallden@helse-nordtrondelag.no::119ec2f0-f762-4a89-8d14-516a23e1c66b" providerId="AD" clId="Web-{4107F1BF-2B57-4CBD-90DA-F0A8D5131C72}"/>
    <pc:docChg chg="modSld">
      <pc:chgData name="Wallden, Anne Kristine Sjaastad" userId="S::annekristinesjaastad.wallden@helse-nordtrondelag.no::119ec2f0-f762-4a89-8d14-516a23e1c66b" providerId="AD" clId="Web-{4107F1BF-2B57-4CBD-90DA-F0A8D5131C72}" dt="2022-04-29T11:21:35.639" v="47" actId="20577"/>
      <pc:docMkLst>
        <pc:docMk/>
      </pc:docMkLst>
      <pc:sldChg chg="addSp delSp modSp">
        <pc:chgData name="Wallden, Anne Kristine Sjaastad" userId="S::annekristinesjaastad.wallden@helse-nordtrondelag.no::119ec2f0-f762-4a89-8d14-516a23e1c66b" providerId="AD" clId="Web-{4107F1BF-2B57-4CBD-90DA-F0A8D5131C72}" dt="2022-04-29T11:21:35.639" v="47" actId="20577"/>
        <pc:sldMkLst>
          <pc:docMk/>
          <pc:sldMk cId="2248055371" sldId="258"/>
        </pc:sldMkLst>
        <pc:spChg chg="del">
          <ac:chgData name="Wallden, Anne Kristine Sjaastad" userId="S::annekristinesjaastad.wallden@helse-nordtrondelag.no::119ec2f0-f762-4a89-8d14-516a23e1c66b" providerId="AD" clId="Web-{4107F1BF-2B57-4CBD-90DA-F0A8D5131C72}" dt="2022-04-29T11:18:57.886" v="9"/>
          <ac:spMkLst>
            <pc:docMk/>
            <pc:sldMk cId="2248055371" sldId="258"/>
            <ac:spMk id="7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9:50.153" v="18"/>
          <ac:spMkLst>
            <pc:docMk/>
            <pc:sldMk cId="2248055371" sldId="258"/>
            <ac:spMk id="8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4107F1BF-2B57-4CBD-90DA-F0A8D5131C72}" dt="2022-04-29T11:20:48.888" v="30" actId="20577"/>
          <ac:spMkLst>
            <pc:docMk/>
            <pc:sldMk cId="2248055371" sldId="258"/>
            <ac:spMk id="9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8:32.057" v="6"/>
          <ac:spMkLst>
            <pc:docMk/>
            <pc:sldMk cId="2248055371" sldId="258"/>
            <ac:spMk id="10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9:26.371" v="15"/>
          <ac:spMkLst>
            <pc:docMk/>
            <pc:sldMk cId="2248055371" sldId="258"/>
            <ac:spMk id="11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8:17.041" v="3"/>
          <ac:spMkLst>
            <pc:docMk/>
            <pc:sldMk cId="2248055371" sldId="258"/>
            <ac:spMk id="12" creationId="{00000000-0000-0000-0000-000000000000}"/>
          </ac:spMkLst>
        </pc:spChg>
        <pc:spChg chg="del">
          <ac:chgData name="Wallden, Anne Kristine Sjaastad" userId="S::annekristinesjaastad.wallden@helse-nordtrondelag.no::119ec2f0-f762-4a89-8d14-516a23e1c66b" providerId="AD" clId="Web-{4107F1BF-2B57-4CBD-90DA-F0A8D5131C72}" dt="2022-04-29T11:19:11.308" v="12"/>
          <ac:spMkLst>
            <pc:docMk/>
            <pc:sldMk cId="2248055371" sldId="258"/>
            <ac:spMk id="13" creationId="{00000000-0000-0000-0000-000000000000}"/>
          </ac:spMkLst>
        </pc:spChg>
        <pc:spChg chg="del mod">
          <ac:chgData name="Wallden, Anne Kristine Sjaastad" userId="S::annekristinesjaastad.wallden@helse-nordtrondelag.no::119ec2f0-f762-4a89-8d14-516a23e1c66b" providerId="AD" clId="Web-{4107F1BF-2B57-4CBD-90DA-F0A8D5131C72}" dt="2022-04-29T11:20:02.872" v="22"/>
          <ac:spMkLst>
            <pc:docMk/>
            <pc:sldMk cId="2248055371" sldId="258"/>
            <ac:spMk id="14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4107F1BF-2B57-4CBD-90DA-F0A8D5131C72}" dt="2022-04-29T11:21:06.451" v="36" actId="20577"/>
          <ac:spMkLst>
            <pc:docMk/>
            <pc:sldMk cId="2248055371" sldId="258"/>
            <ac:spMk id="23" creationId="{318AED47-6CA9-0CDE-1D03-7D14149C0803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35.639" v="47" actId="20577"/>
          <ac:spMkLst>
            <pc:docMk/>
            <pc:sldMk cId="2248055371" sldId="258"/>
            <ac:spMk id="24" creationId="{8CF1811B-9BF4-703A-11CB-0947622F133A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0:55.092" v="31" actId="20577"/>
          <ac:spMkLst>
            <pc:docMk/>
            <pc:sldMk cId="2248055371" sldId="258"/>
            <ac:spMk id="25" creationId="{305D890A-615A-940E-0703-23E6EB429CB8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09.404" v="38" actId="20577"/>
          <ac:spMkLst>
            <pc:docMk/>
            <pc:sldMk cId="2248055371" sldId="258"/>
            <ac:spMk id="26" creationId="{0905DEEF-0CA8-EDDF-147D-3BB37F097E32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28.733" v="45" actId="20577"/>
          <ac:spMkLst>
            <pc:docMk/>
            <pc:sldMk cId="2248055371" sldId="258"/>
            <ac:spMk id="27" creationId="{CC7D50CB-A9AE-99A9-9499-9A05C2D91001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0:58.138" v="33" actId="20577"/>
          <ac:spMkLst>
            <pc:docMk/>
            <pc:sldMk cId="2248055371" sldId="258"/>
            <ac:spMk id="28" creationId="{CABBA2C1-C387-9BDF-F4D0-E3AB264EF55A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15.029" v="41" actId="20577"/>
          <ac:spMkLst>
            <pc:docMk/>
            <pc:sldMk cId="2248055371" sldId="258"/>
            <ac:spMk id="29" creationId="{2D34AA6A-7FCA-227E-0105-3B1C3C66BB71}"/>
          </ac:spMkLst>
        </pc:spChg>
        <pc:spChg chg="add mod">
          <ac:chgData name="Wallden, Anne Kristine Sjaastad" userId="S::annekristinesjaastad.wallden@helse-nordtrondelag.no::119ec2f0-f762-4a89-8d14-516a23e1c66b" providerId="AD" clId="Web-{4107F1BF-2B57-4CBD-90DA-F0A8D5131C72}" dt="2022-04-29T11:21:21.326" v="43" actId="20577"/>
          <ac:spMkLst>
            <pc:docMk/>
            <pc:sldMk cId="2248055371" sldId="258"/>
            <ac:spMk id="30" creationId="{0731CB74-4085-6EEB-2FF5-FE58C10B7C08}"/>
          </ac:spMkLst>
        </pc:spChg>
      </pc:sldChg>
    </pc:docChg>
  </pc:docChgLst>
  <pc:docChgLst>
    <pc:chgData name="Wallden, Anne Kristine Sjaastad" userId="S::annekristinesjaastad.wallden@helse-nordtrondelag.no::119ec2f0-f762-4a89-8d14-516a23e1c66b" providerId="AD" clId="Web-{605D23D4-437E-4CCA-A39C-73801BC11A30}"/>
    <pc:docChg chg="modSld">
      <pc:chgData name="Wallden, Anne Kristine Sjaastad" userId="S::annekristinesjaastad.wallden@helse-nordtrondelag.no::119ec2f0-f762-4a89-8d14-516a23e1c66b" providerId="AD" clId="Web-{605D23D4-437E-4CCA-A39C-73801BC11A30}" dt="2022-04-05T13:47:17.435" v="31" actId="20577"/>
      <pc:docMkLst>
        <pc:docMk/>
      </pc:docMkLst>
      <pc:sldChg chg="modSp">
        <pc:chgData name="Wallden, Anne Kristine Sjaastad" userId="S::annekristinesjaastad.wallden@helse-nordtrondelag.no::119ec2f0-f762-4a89-8d14-516a23e1c66b" providerId="AD" clId="Web-{605D23D4-437E-4CCA-A39C-73801BC11A30}" dt="2022-04-05T13:47:17.435" v="31" actId="20577"/>
        <pc:sldMkLst>
          <pc:docMk/>
          <pc:sldMk cId="2133008203" sldId="257"/>
        </pc:sldMkLst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9.997" v="18" actId="20577"/>
          <ac:spMkLst>
            <pc:docMk/>
            <pc:sldMk cId="2133008203" sldId="257"/>
            <ac:spMk id="5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2.793" v="13" actId="20577"/>
          <ac:spMkLst>
            <pc:docMk/>
            <pc:sldMk cId="2133008203" sldId="257"/>
            <ac:spMk id="6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12.106" v="19" actId="20577"/>
          <ac:spMkLst>
            <pc:docMk/>
            <pc:sldMk cId="2133008203" sldId="257"/>
            <ac:spMk id="7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7:17.435" v="31" actId="20577"/>
          <ac:spMkLst>
            <pc:docMk/>
            <pc:sldMk cId="2133008203" sldId="257"/>
            <ac:spMk id="8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7.575" v="16" actId="20577"/>
          <ac:spMkLst>
            <pc:docMk/>
            <pc:sldMk cId="2133008203" sldId="257"/>
            <ac:spMk id="9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4.121" v="14" actId="20577"/>
          <ac:spMkLst>
            <pc:docMk/>
            <pc:sldMk cId="2133008203" sldId="257"/>
            <ac:spMk id="10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05.903" v="15" actId="20577"/>
          <ac:spMkLst>
            <pc:docMk/>
            <pc:sldMk cId="2133008203" sldId="257"/>
            <ac:spMk id="11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12.481" v="20" actId="20577"/>
          <ac:spMkLst>
            <pc:docMk/>
            <pc:sldMk cId="2133008203" sldId="257"/>
            <ac:spMk id="12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14.419" v="21" actId="20577"/>
          <ac:spMkLst>
            <pc:docMk/>
            <pc:sldMk cId="2133008203" sldId="257"/>
            <ac:spMk id="13" creationId="{00000000-0000-0000-0000-000000000000}"/>
          </ac:spMkLst>
        </pc:spChg>
      </pc:sldChg>
      <pc:sldChg chg="modSp">
        <pc:chgData name="Wallden, Anne Kristine Sjaastad" userId="S::annekristinesjaastad.wallden@helse-nordtrondelag.no::119ec2f0-f762-4a89-8d14-516a23e1c66b" providerId="AD" clId="Web-{605D23D4-437E-4CCA-A39C-73801BC11A30}" dt="2022-04-05T13:46:59.966" v="30" actId="20577"/>
        <pc:sldMkLst>
          <pc:docMk/>
          <pc:sldMk cId="2248055371" sldId="258"/>
        </pc:sldMkLst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26.559" v="23" actId="20577"/>
          <ac:spMkLst>
            <pc:docMk/>
            <pc:sldMk cId="2248055371" sldId="258"/>
            <ac:spMk id="6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45.325" v="26" actId="20577"/>
          <ac:spMkLst>
            <pc:docMk/>
            <pc:sldMk cId="2248055371" sldId="258"/>
            <ac:spMk id="7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57.232" v="29" actId="20577"/>
          <ac:spMkLst>
            <pc:docMk/>
            <pc:sldMk cId="2248055371" sldId="258"/>
            <ac:spMk id="8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22.684" v="22" actId="20577"/>
          <ac:spMkLst>
            <pc:docMk/>
            <pc:sldMk cId="2248055371" sldId="258"/>
            <ac:spMk id="9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40.153" v="25" actId="20577"/>
          <ac:spMkLst>
            <pc:docMk/>
            <pc:sldMk cId="2248055371" sldId="258"/>
            <ac:spMk id="10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53.466" v="28" actId="20577"/>
          <ac:spMkLst>
            <pc:docMk/>
            <pc:sldMk cId="2248055371" sldId="258"/>
            <ac:spMk id="11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35.497" v="24" actId="20577"/>
          <ac:spMkLst>
            <pc:docMk/>
            <pc:sldMk cId="2248055371" sldId="258"/>
            <ac:spMk id="12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49.388" v="27" actId="20577"/>
          <ac:spMkLst>
            <pc:docMk/>
            <pc:sldMk cId="2248055371" sldId="258"/>
            <ac:spMk id="13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605D23D4-437E-4CCA-A39C-73801BC11A30}" dt="2022-04-05T13:46:59.966" v="30" actId="20577"/>
          <ac:spMkLst>
            <pc:docMk/>
            <pc:sldMk cId="2248055371" sldId="258"/>
            <ac:spMk id="14" creationId="{00000000-0000-0000-0000-000000000000}"/>
          </ac:spMkLst>
        </pc:spChg>
      </pc:sldChg>
    </pc:docChg>
  </pc:docChgLst>
  <pc:docChgLst>
    <pc:chgData name="Wallden, Anne Kristine Sjaastad" userId="S::annekristinesjaastad.wallden@helse-nordtrondelag.no::119ec2f0-f762-4a89-8d14-516a23e1c66b" providerId="AD" clId="Web-{39589399-ADF9-4D8E-87A6-26964779D78E}"/>
    <pc:docChg chg="modSld">
      <pc:chgData name="Wallden, Anne Kristine Sjaastad" userId="S::annekristinesjaastad.wallden@helse-nordtrondelag.no::119ec2f0-f762-4a89-8d14-516a23e1c66b" providerId="AD" clId="Web-{39589399-ADF9-4D8E-87A6-26964779D78E}" dt="2022-04-13T10:04:10.474" v="48" actId="1076"/>
      <pc:docMkLst>
        <pc:docMk/>
      </pc:docMkLst>
      <pc:sldChg chg="addSp delSp modSp">
        <pc:chgData name="Wallden, Anne Kristine Sjaastad" userId="S::annekristinesjaastad.wallden@helse-nordtrondelag.no::119ec2f0-f762-4a89-8d14-516a23e1c66b" providerId="AD" clId="Web-{39589399-ADF9-4D8E-87A6-26964779D78E}" dt="2022-04-13T10:04:10.474" v="48" actId="1076"/>
        <pc:sldMkLst>
          <pc:docMk/>
          <pc:sldMk cId="2248055371" sldId="258"/>
        </pc:sldMkLst>
        <pc:spChg chg="del">
          <ac:chgData name="Wallden, Anne Kristine Sjaastad" userId="S::annekristinesjaastad.wallden@helse-nordtrondelag.no::119ec2f0-f762-4a89-8d14-516a23e1c66b" providerId="AD" clId="Web-{39589399-ADF9-4D8E-87A6-26964779D78E}" dt="2022-04-13T10:03:58.396" v="47"/>
          <ac:spMkLst>
            <pc:docMk/>
            <pc:sldMk cId="2248055371" sldId="258"/>
            <ac:spMk id="6" creationId="{00000000-0000-0000-0000-000000000000}"/>
          </ac:spMkLst>
        </pc:spChg>
        <pc:spChg chg="mod">
          <ac:chgData name="Wallden, Anne Kristine Sjaastad" userId="S::annekristinesjaastad.wallden@helse-nordtrondelag.no::119ec2f0-f762-4a89-8d14-516a23e1c66b" providerId="AD" clId="Web-{39589399-ADF9-4D8E-87A6-26964779D78E}" dt="2022-04-13T10:03:32.802" v="45" actId="20577"/>
          <ac:spMkLst>
            <pc:docMk/>
            <pc:sldMk cId="2248055371" sldId="258"/>
            <ac:spMk id="9" creationId="{00000000-0000-0000-0000-000000000000}"/>
          </ac:spMkLst>
        </pc:spChg>
        <pc:spChg chg="add mod">
          <ac:chgData name="Wallden, Anne Kristine Sjaastad" userId="S::annekristinesjaastad.wallden@helse-nordtrondelag.no::119ec2f0-f762-4a89-8d14-516a23e1c66b" providerId="AD" clId="Web-{39589399-ADF9-4D8E-87A6-26964779D78E}" dt="2022-04-13T10:04:10.474" v="48" actId="1076"/>
          <ac:spMkLst>
            <pc:docMk/>
            <pc:sldMk cId="2248055371" sldId="258"/>
            <ac:spMk id="23" creationId="{318AED47-6CA9-0CDE-1D03-7D14149C0803}"/>
          </ac:spMkLst>
        </pc:spChg>
      </pc:sldChg>
    </pc:docChg>
  </pc:docChgLst>
  <pc:docChgLst>
    <pc:chgData name="Wallden, Anne Kristine Sjaastad" userId="S::annekristinesjaastad.wallden@helse-nordtrondelag.no::119ec2f0-f762-4a89-8d14-516a23e1c66b" providerId="AD" clId="Web-{1678213D-C68B-4100-9087-27DB18D5DF00}"/>
    <pc:docChg chg="modSld">
      <pc:chgData name="Wallden, Anne Kristine Sjaastad" userId="S::annekristinesjaastad.wallden@helse-nordtrondelag.no::119ec2f0-f762-4a89-8d14-516a23e1c66b" providerId="AD" clId="Web-{1678213D-C68B-4100-9087-27DB18D5DF00}" dt="2022-04-29T10:49:32.990" v="3" actId="20577"/>
      <pc:docMkLst>
        <pc:docMk/>
      </pc:docMkLst>
      <pc:sldChg chg="modSp">
        <pc:chgData name="Wallden, Anne Kristine Sjaastad" userId="S::annekristinesjaastad.wallden@helse-nordtrondelag.no::119ec2f0-f762-4a89-8d14-516a23e1c66b" providerId="AD" clId="Web-{1678213D-C68B-4100-9087-27DB18D5DF00}" dt="2022-04-29T10:49:32.990" v="3" actId="20577"/>
        <pc:sldMkLst>
          <pc:docMk/>
          <pc:sldMk cId="2248055371" sldId="258"/>
        </pc:sldMkLst>
        <pc:spChg chg="mod">
          <ac:chgData name="Wallden, Anne Kristine Sjaastad" userId="S::annekristinesjaastad.wallden@helse-nordtrondelag.no::119ec2f0-f762-4a89-8d14-516a23e1c66b" providerId="AD" clId="Web-{1678213D-C68B-4100-9087-27DB18D5DF00}" dt="2022-04-29T10:49:32.990" v="3" actId="20577"/>
          <ac:spMkLst>
            <pc:docMk/>
            <pc:sldMk cId="2248055371" sldId="258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69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536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16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082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63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62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91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260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780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117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339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54C7F-F19C-46BB-BF75-4E5A7BFAA0C8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4511A-DC82-4E6B-B8F4-FDBD35A68F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88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046398"/>
              </p:ext>
            </p:extLst>
          </p:nvPr>
        </p:nvGraphicFramePr>
        <p:xfrm>
          <a:off x="71438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4769668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10925753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2639063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685715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2078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811425"/>
                  </a:ext>
                </a:extLst>
              </a:tr>
            </a:tbl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4428836" y="157019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360217" y="147782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/>
                <a:ea typeface="Source Sans Pro SemiBold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8497455" y="157019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4428836" y="2428726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  <a:endParaRPr lang="nb-NO" sz="1400" dirty="0">
              <a:solidFill>
                <a:schemeClr val="accent1">
                  <a:lumMod val="50000"/>
                </a:schemeClr>
              </a:solidFill>
              <a:latin typeface="Bierstadt"/>
              <a:ea typeface="Calibri"/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4428835" y="4700433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360216" y="2502617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360216" y="4700433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8497456" y="2502617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</a:rPr>
              <a:t>Kortet gjelder i 48 timer.</a:t>
            </a:r>
            <a:endParaRPr lang="nb-NO" sz="14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  <p:sp>
        <p:nvSpPr>
          <p:cNvPr id="13" name="TekstSylinder 12"/>
          <p:cNvSpPr txBox="1"/>
          <p:nvPr/>
        </p:nvSpPr>
        <p:spPr>
          <a:xfrm>
            <a:off x="8497455" y="4700433"/>
            <a:ext cx="3334327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2400" b="1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Trenger du hjelp?</a:t>
            </a:r>
          </a:p>
          <a:p>
            <a:pPr algn="ctr"/>
            <a:endParaRPr lang="nb-N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Du har mottatt akuttbehandling for overdose. Dette kortet er et tilbud om helsehjelp etter overdosen din.</a:t>
            </a:r>
          </a:p>
          <a:p>
            <a:pPr algn="ctr"/>
            <a:r>
              <a:rPr lang="nb-NO" sz="1400" dirty="0">
                <a:solidFill>
                  <a:schemeClr val="accent1">
                    <a:lumMod val="50000"/>
                  </a:schemeClr>
                </a:solidFill>
                <a:latin typeface="Bierstadt"/>
              </a:rPr>
              <a:t>Kortet gjelder i 48 timer.</a:t>
            </a: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50" dirty="0">
                <a:solidFill>
                  <a:schemeClr val="accent1">
                    <a:lumMod val="50000"/>
                  </a:schemeClr>
                </a:solidFill>
              </a:rPr>
              <a:t>Kortet gjelder fram til …………….  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1330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9437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4769668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10925753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2639063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685715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2078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811425"/>
                  </a:ext>
                </a:extLst>
              </a:tr>
            </a:tbl>
          </a:graphicData>
        </a:graphic>
      </p:graphicFrame>
      <p:sp>
        <p:nvSpPr>
          <p:cNvPr id="9" name="TekstSylinder 8"/>
          <p:cNvSpPr txBox="1"/>
          <p:nvPr/>
        </p:nvSpPr>
        <p:spPr>
          <a:xfrm>
            <a:off x="369451" y="39797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 smtClean="0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 smtClean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 smtClean="0">
                <a:solidFill>
                  <a:schemeClr val="accent1">
                    <a:lumMod val="50000"/>
                  </a:schemeClr>
                </a:solidFill>
              </a:rPr>
              <a:t>74 21 57 80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02" y="1999647"/>
            <a:ext cx="1740419" cy="235989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02" y="4274436"/>
            <a:ext cx="1740419" cy="235989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01" y="6543492"/>
            <a:ext cx="1740419" cy="235989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788" y="1999646"/>
            <a:ext cx="1740419" cy="235989"/>
          </a:xfrm>
          <a:prstGeom prst="rect">
            <a:avLst/>
          </a:prstGeom>
        </p:spPr>
      </p:pic>
      <p:pic>
        <p:nvPicPr>
          <p:cNvPr id="18" name="Bild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788" y="4274436"/>
            <a:ext cx="1740419" cy="235989"/>
          </a:xfrm>
          <a:prstGeom prst="rect">
            <a:avLst/>
          </a:prstGeom>
        </p:spPr>
      </p:pic>
      <p:pic>
        <p:nvPicPr>
          <p:cNvPr id="19" name="Bild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788" y="6543491"/>
            <a:ext cx="1740419" cy="235989"/>
          </a:xfrm>
          <a:prstGeom prst="rect">
            <a:avLst/>
          </a:prstGeom>
        </p:spPr>
      </p:pic>
      <p:pic>
        <p:nvPicPr>
          <p:cNvPr id="20" name="Bild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170" y="1999645"/>
            <a:ext cx="1740419" cy="235989"/>
          </a:xfrm>
          <a:prstGeom prst="rect">
            <a:avLst/>
          </a:prstGeom>
        </p:spPr>
      </p:pic>
      <p:pic>
        <p:nvPicPr>
          <p:cNvPr id="21" name="Bild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169" y="4268713"/>
            <a:ext cx="1740419" cy="235989"/>
          </a:xfrm>
          <a:prstGeom prst="rect">
            <a:avLst/>
          </a:prstGeom>
        </p:spPr>
      </p:pic>
      <p:pic>
        <p:nvPicPr>
          <p:cNvPr id="22" name="Bild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168" y="6530357"/>
            <a:ext cx="1740419" cy="235989"/>
          </a:xfrm>
          <a:prstGeom prst="rect">
            <a:avLst/>
          </a:prstGeom>
        </p:spPr>
      </p:pic>
      <p:sp>
        <p:nvSpPr>
          <p:cNvPr id="23" name="TekstSylinder 22">
            <a:extLst>
              <a:ext uri="{FF2B5EF4-FFF2-40B4-BE49-F238E27FC236}">
                <a16:creationId xmlns:a16="http://schemas.microsoft.com/office/drawing/2014/main" id="{318AED47-6CA9-0CDE-1D03-7D14149C0803}"/>
              </a:ext>
            </a:extLst>
          </p:cNvPr>
          <p:cNvSpPr txBox="1"/>
          <p:nvPr/>
        </p:nvSpPr>
        <p:spPr>
          <a:xfrm>
            <a:off x="4433451" y="39797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74 21 57 80 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8CF1811B-9BF4-703A-11CB-0947622F133A}"/>
              </a:ext>
            </a:extLst>
          </p:cNvPr>
          <p:cNvSpPr txBox="1"/>
          <p:nvPr/>
        </p:nvSpPr>
        <p:spPr>
          <a:xfrm>
            <a:off x="8484492" y="39797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74 21 57 80 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305D890A-615A-940E-0703-23E6EB429CB8}"/>
              </a:ext>
            </a:extLst>
          </p:cNvPr>
          <p:cNvSpPr txBox="1"/>
          <p:nvPr/>
        </p:nvSpPr>
        <p:spPr>
          <a:xfrm>
            <a:off x="366859" y="2318021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74 21 57 80 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0905DEEF-0CA8-EDDF-147D-3BB37F097E32}"/>
              </a:ext>
            </a:extLst>
          </p:cNvPr>
          <p:cNvSpPr txBox="1"/>
          <p:nvPr/>
        </p:nvSpPr>
        <p:spPr>
          <a:xfrm>
            <a:off x="4417899" y="2318021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74 21 57 80 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CC7D50CB-A9AE-99A9-9499-9A05C2D91001}"/>
              </a:ext>
            </a:extLst>
          </p:cNvPr>
          <p:cNvSpPr txBox="1"/>
          <p:nvPr/>
        </p:nvSpPr>
        <p:spPr>
          <a:xfrm>
            <a:off x="8484491" y="2318021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74 21 57 80 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CABBA2C1-C387-9BDF-F4D0-E3AB264EF55A}"/>
              </a:ext>
            </a:extLst>
          </p:cNvPr>
          <p:cNvSpPr txBox="1"/>
          <p:nvPr/>
        </p:nvSpPr>
        <p:spPr>
          <a:xfrm>
            <a:off x="366858" y="4627347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74 21 57 80 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2D34AA6A-7FCA-227E-0105-3B1C3C66BB71}"/>
              </a:ext>
            </a:extLst>
          </p:cNvPr>
          <p:cNvSpPr txBox="1"/>
          <p:nvPr/>
        </p:nvSpPr>
        <p:spPr>
          <a:xfrm>
            <a:off x="4433451" y="4627348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74 21 57 80 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0731CB74-4085-6EEB-2FF5-FE58C10B7C08}"/>
              </a:ext>
            </a:extLst>
          </p:cNvPr>
          <p:cNvSpPr txBox="1"/>
          <p:nvPr/>
        </p:nvSpPr>
        <p:spPr>
          <a:xfrm>
            <a:off x="8484492" y="4627348"/>
            <a:ext cx="333432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Hvordan bruker du kortet?</a:t>
            </a: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får hjelp ved å ta med kortet til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Sted: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Klinikk for psykisk helsevern og rus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Adresse: </a:t>
            </a:r>
            <a:r>
              <a:rPr lang="nb-NO" sz="1000" u="sng" dirty="0" err="1">
                <a:solidFill>
                  <a:schemeClr val="accent1">
                    <a:lumMod val="50000"/>
                  </a:schemeClr>
                </a:solidFill>
              </a:rPr>
              <a:t>Havikvegen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 8, 7801 Namsos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000" dirty="0">
                <a:solidFill>
                  <a:schemeClr val="accent1">
                    <a:lumMod val="50000"/>
                  </a:schemeClr>
                </a:solidFill>
              </a:rPr>
              <a:t>Telefonnummer: </a:t>
            </a:r>
            <a:r>
              <a:rPr lang="nb-NO" sz="1000" u="sng" dirty="0">
                <a:solidFill>
                  <a:schemeClr val="accent1">
                    <a:lumMod val="50000"/>
                  </a:schemeClr>
                </a:solidFill>
              </a:rPr>
              <a:t>74 21 57 80 </a:t>
            </a:r>
            <a:endParaRPr lang="nb-NO" sz="1000" u="sng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algn="ctr"/>
            <a:endParaRPr lang="nb-NO" sz="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nb-NO" sz="1200" b="1" dirty="0">
                <a:solidFill>
                  <a:schemeClr val="accent1">
                    <a:lumMod val="50000"/>
                  </a:schemeClr>
                </a:solidFill>
              </a:rPr>
              <a:t>Du trenger ikke henvisning.</a:t>
            </a:r>
            <a:endParaRPr lang="nb-NO" sz="1200" b="1" dirty="0">
              <a:solidFill>
                <a:schemeClr val="accent1">
                  <a:lumMod val="50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805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F3832A7FA01B408EDAAAAE16AE7633" ma:contentTypeVersion="4" ma:contentTypeDescription="Opprett et nytt dokument." ma:contentTypeScope="" ma:versionID="55721310a6c2720ba28e6eedc7fa2017">
  <xsd:schema xmlns:xsd="http://www.w3.org/2001/XMLSchema" xmlns:xs="http://www.w3.org/2001/XMLSchema" xmlns:p="http://schemas.microsoft.com/office/2006/metadata/properties" xmlns:ns2="556251c9-436e-4560-80ae-ee5f36e3dc94" targetNamespace="http://schemas.microsoft.com/office/2006/metadata/properties" ma:root="true" ma:fieldsID="e0067638e8bf2870f740de3311bc7854" ns2:_="">
    <xsd:import namespace="556251c9-436e-4560-80ae-ee5f36e3dc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6251c9-436e-4560-80ae-ee5f36e3dc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61E920-5665-4645-B442-31095885C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6251c9-436e-4560-80ae-ee5f36e3dc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575CD9-CACF-4052-9319-F0AC66DDE3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AB78FF-4877-4B33-A32D-C9E9CBB38C81}">
  <ds:schemaRefs>
    <ds:schemaRef ds:uri="http://purl.org/dc/elements/1.1/"/>
    <ds:schemaRef ds:uri="http://schemas.microsoft.com/office/2006/metadata/properties"/>
    <ds:schemaRef ds:uri="556251c9-436e-4560-80ae-ee5f36e3dc9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675</Words>
  <Application>Microsoft Office PowerPoint</Application>
  <PresentationFormat>Widescreen</PresentationFormat>
  <Paragraphs>144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Bierstadt</vt:lpstr>
      <vt:lpstr>Calibri</vt:lpstr>
      <vt:lpstr>Calibri Light</vt:lpstr>
      <vt:lpstr>Source Sans Pro SemiBold</vt:lpstr>
      <vt:lpstr>Office-tema</vt:lpstr>
      <vt:lpstr>PowerPoint-presentasjon</vt:lpstr>
      <vt:lpstr>PowerPoint-presentasjon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Walldén, Anne Kristine Sjaastad</dc:creator>
  <cp:lastModifiedBy>Walldén, Anne Kristine Sjaastad</cp:lastModifiedBy>
  <cp:revision>86</cp:revision>
  <cp:lastPrinted>2022-04-05T13:23:17Z</cp:lastPrinted>
  <dcterms:created xsi:type="dcterms:W3CDTF">2022-04-05T13:05:11Z</dcterms:created>
  <dcterms:modified xsi:type="dcterms:W3CDTF">2022-04-29T11:36:07Z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0x01010027F3832A7FA01B408EDAAAAE16AE7633</vt:lpwstr>
  </property>
</Properties>
</file>