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662738" cy="97742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FF"/>
    <a:srgbClr val="00CC00"/>
    <a:srgbClr val="33CC33"/>
    <a:srgbClr val="00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1" autoAdjust="0"/>
    <p:restoredTop sz="90929"/>
  </p:normalViewPr>
  <p:slideViewPr>
    <p:cSldViewPr>
      <p:cViewPr varScale="1">
        <p:scale>
          <a:sx n="67" d="100"/>
          <a:sy n="67" d="100"/>
        </p:scale>
        <p:origin x="12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85288"/>
            <a:ext cx="2887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8931D-8320-4664-B0F2-ADC8E8634B76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D775C-81A5-4F97-AA31-B31200F5A0B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811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634F-DA49-4763-A4BC-D18FB60E0AC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4675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2DD5-86EC-4AD6-AA4C-563CEF5AD31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683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A9CD-64EE-4D64-9B68-30B70353C88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8344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5A7CD-7893-45F7-8862-0D626ADC3D8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5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70B94-320A-4FB1-8CCA-939CD480195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9408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74943-644D-4B0A-935F-3267EF6B315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35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C4058-0D07-4B7A-9D67-1A545A83D9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046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5B1BF-3626-4D22-B1C5-6262554BF80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68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6DDDD-36B7-4E25-9F9C-9FE49EDCDF6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911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F0D9D-8727-46E2-BEF4-045D6D636FE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4414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977314-56D8-4F38-945C-8C5F99C74387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086600" y="3657600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kjøp av utstyr</a:t>
            </a:r>
            <a:br>
              <a:rPr lang="nb-NO" altLang="nb-NO" sz="2000">
                <a:solidFill>
                  <a:srgbClr val="3366FF"/>
                </a:solidFill>
              </a:rPr>
            </a:br>
            <a:r>
              <a:rPr lang="nb-NO" altLang="nb-NO" sz="2000">
                <a:solidFill>
                  <a:srgbClr val="3366FF"/>
                </a:solidFill>
              </a:rPr>
              <a:t>og tjenester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762000" y="59436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i="1">
                <a:solidFill>
                  <a:srgbClr val="FF3300"/>
                </a:solidFill>
              </a:rPr>
              <a:t> </a:t>
            </a:r>
            <a:endParaRPr lang="nb-NO" altLang="nb-NO" sz="1000">
              <a:solidFill>
                <a:srgbClr val="0033CC"/>
              </a:solidFill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b-NO" altLang="nb-NO" sz="4000">
                <a:solidFill>
                  <a:srgbClr val="33CC33"/>
                </a:solidFill>
                <a:latin typeface="Comic Sans MS" panose="030F0702030302020204" pitchFamily="66" charset="0"/>
              </a:rPr>
              <a:t>Akkreditering gir trygghet </a:t>
            </a:r>
            <a:r>
              <a:rPr lang="nb-NO" altLang="nb-NO" sz="4000" b="1">
                <a:solidFill>
                  <a:srgbClr val="33CC33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7467600" y="2362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dokument- styring</a:t>
            </a: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352800" y="2819400"/>
            <a:ext cx="2743200" cy="990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altLang="nb-NO" b="1">
                <a:solidFill>
                  <a:schemeClr val="bg1"/>
                </a:solidFill>
                <a:latin typeface="Comic Sans MS" panose="030F0702030302020204" pitchFamily="66" charset="0"/>
              </a:rPr>
              <a:t>Sikring</a:t>
            </a:r>
            <a:r>
              <a:rPr lang="nb-NO" altLang="nb-NO" b="1">
                <a:solidFill>
                  <a:schemeClr val="bg1"/>
                </a:solidFill>
              </a:rPr>
              <a:t> </a:t>
            </a:r>
            <a:r>
              <a:rPr lang="nb-NO" altLang="nb-NO" b="1">
                <a:solidFill>
                  <a:schemeClr val="bg1"/>
                </a:solidFill>
                <a:latin typeface="Comic Sans MS" panose="030F0702030302020204" pitchFamily="66" charset="0"/>
              </a:rPr>
              <a:t>av </a:t>
            </a:r>
          </a:p>
          <a:p>
            <a:pPr algn="ctr"/>
            <a:r>
              <a:rPr lang="nb-NO" altLang="nb-NO" b="1">
                <a:solidFill>
                  <a:schemeClr val="bg1"/>
                </a:solidFill>
                <a:latin typeface="Comic Sans MS" panose="030F0702030302020204" pitchFamily="66" charset="0"/>
              </a:rPr>
              <a:t>analyseresultat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038600" y="1676400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200" i="1">
                <a:solidFill>
                  <a:srgbClr val="FF3300"/>
                </a:solidFill>
              </a:rPr>
              <a:t>personell</a:t>
            </a:r>
            <a:br>
              <a:rPr lang="nb-NO" altLang="nb-NO" sz="2200" i="1">
                <a:solidFill>
                  <a:srgbClr val="FF3300"/>
                </a:solidFill>
              </a:rPr>
            </a:br>
            <a:r>
              <a:rPr lang="nb-NO" altLang="nb-NO" sz="2200" i="1">
                <a:solidFill>
                  <a:srgbClr val="FF3300"/>
                </a:solidFill>
              </a:rPr>
              <a:t>      vi!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724400" y="2438400"/>
            <a:ext cx="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553200" y="2971800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200" i="1">
                <a:solidFill>
                  <a:srgbClr val="FF3300"/>
                </a:solidFill>
              </a:rPr>
              <a:t>Metoder og </a:t>
            </a:r>
            <a:br>
              <a:rPr lang="nb-NO" altLang="nb-NO" sz="2200" i="1">
                <a:solidFill>
                  <a:srgbClr val="FF3300"/>
                </a:solidFill>
              </a:rPr>
            </a:br>
            <a:r>
              <a:rPr lang="nb-NO" altLang="nb-NO" sz="2200" i="1">
                <a:solidFill>
                  <a:srgbClr val="FF3300"/>
                </a:solidFill>
              </a:rPr>
              <a:t>validering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6172200" y="3352800"/>
            <a:ext cx="457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kvalitetskontroll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svarrapportering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019800" y="22098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miljøkontroll og lokaler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34000" y="4267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prøvetaking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4648200" y="3886200"/>
            <a:ext cx="762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524000" y="41910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prøvebehandling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324600" y="3962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i="1">
                <a:solidFill>
                  <a:srgbClr val="FF3300"/>
                </a:solidFill>
              </a:rPr>
              <a:t>utstyr</a:t>
            </a:r>
            <a:r>
              <a:rPr lang="nb-NO" altLang="nb-NO" sz="2000" i="1"/>
              <a:t> 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5791200" y="2590800"/>
            <a:ext cx="304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 flipV="1">
            <a:off x="5867400" y="3657600"/>
            <a:ext cx="7620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86200" y="45720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200" i="1">
                <a:solidFill>
                  <a:srgbClr val="FF3300"/>
                </a:solidFill>
              </a:rPr>
              <a:t>sporbarhet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505200" y="1219200"/>
            <a:ext cx="1905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200">
                <a:solidFill>
                  <a:srgbClr val="3366FF"/>
                </a:solidFill>
              </a:rPr>
              <a:t>kundeservice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810000" y="1600200"/>
            <a:ext cx="3810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148263" y="141287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organisasjon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40425" y="1700213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system for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057400" y="15240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kontrakter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724400" y="51054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klager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09800" y="5181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avviksbehandling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990600" y="4724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korrigerende tiltak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57200" y="38100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forebyggende</a:t>
            </a:r>
            <a:br>
              <a:rPr lang="nb-NO" altLang="nb-NO" sz="2000">
                <a:solidFill>
                  <a:srgbClr val="3366FF"/>
                </a:solidFill>
              </a:rPr>
            </a:br>
            <a:r>
              <a:rPr lang="nb-NO" altLang="nb-NO" sz="2000">
                <a:solidFill>
                  <a:srgbClr val="3366FF"/>
                </a:solidFill>
              </a:rPr>
              <a:t>tiltak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638800" y="49530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registreringer og arkivering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04800" y="25146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intern revisjon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57200" y="19812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ledelsens gjennomgang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5638800" y="2133600"/>
            <a:ext cx="457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5334000" y="1828800"/>
            <a:ext cx="38100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6172200" y="2743200"/>
            <a:ext cx="1371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 flipV="1">
            <a:off x="6096000" y="3505200"/>
            <a:ext cx="990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 flipV="1">
            <a:off x="4953000" y="3886200"/>
            <a:ext cx="76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 flipV="1">
            <a:off x="6629400" y="4343400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 flipV="1">
            <a:off x="5715000" y="3733800"/>
            <a:ext cx="685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V="1">
            <a:off x="3048000" y="3810000"/>
            <a:ext cx="9906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V="1">
            <a:off x="3733800" y="3886200"/>
            <a:ext cx="6096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2819400" y="2819400"/>
            <a:ext cx="6096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3276600" y="1905000"/>
            <a:ext cx="6858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2971800" y="2362200"/>
            <a:ext cx="7620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1295400" y="2895600"/>
            <a:ext cx="1981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1981200" y="3657600"/>
            <a:ext cx="1371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2743200" y="3352800"/>
            <a:ext cx="533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H="1" flipV="1">
            <a:off x="5410200" y="3810000"/>
            <a:ext cx="457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2971800" y="3733800"/>
            <a:ext cx="609600" cy="45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5105400" y="4953000"/>
            <a:ext cx="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5562600" y="4648200"/>
            <a:ext cx="228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H="1" flipV="1">
            <a:off x="5181600" y="3886200"/>
            <a:ext cx="2286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6400800" y="45720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kjøp av analyser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457200" y="5791200"/>
            <a:ext cx="8534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2200">
                <a:solidFill>
                  <a:srgbClr val="33CC33"/>
                </a:solidFill>
                <a:latin typeface="Comic Sans MS" panose="030F0702030302020204" pitchFamily="66" charset="0"/>
              </a:rPr>
              <a:t>Trygghet for pasient, rekvirent, arbeidstaker og arbeidsplass</a:t>
            </a:r>
            <a:r>
              <a:rPr lang="nb-NO" altLang="nb-NO" sz="2000">
                <a:solidFill>
                  <a:srgbClr val="33CC33"/>
                </a:solidFill>
                <a:latin typeface="Comic Sans MS" panose="030F0702030302020204" pitchFamily="66" charset="0"/>
              </a:rPr>
              <a:t/>
            </a:r>
            <a:br>
              <a:rPr lang="nb-NO" altLang="nb-NO" sz="2000">
                <a:solidFill>
                  <a:srgbClr val="33CC33"/>
                </a:solidFill>
                <a:latin typeface="Comic Sans MS" panose="030F0702030302020204" pitchFamily="66" charset="0"/>
              </a:rPr>
            </a:br>
            <a:r>
              <a:rPr lang="nb-NO" altLang="nb-NO" sz="2000">
                <a:solidFill>
                  <a:srgbClr val="33CC33"/>
                </a:solidFill>
                <a:latin typeface="Comic Sans MS" panose="030F0702030302020204" pitchFamily="66" charset="0"/>
              </a:rPr>
              <a:t>    </a:t>
            </a:r>
            <a:r>
              <a:rPr lang="nb-NO" altLang="nb-NO" sz="1400" b="1">
                <a:solidFill>
                  <a:srgbClr val="33CC33"/>
                </a:solidFill>
                <a:latin typeface="Comic Sans MS" panose="030F0702030302020204" pitchFamily="66" charset="0"/>
              </a:rPr>
              <a:t>Kvalitetsloven: Forsvarlig, hensiktsmessig, sporbart og dokumentert. </a:t>
            </a:r>
            <a:r>
              <a:rPr lang="nb-NO" altLang="nb-NO" sz="1000">
                <a:solidFill>
                  <a:srgbClr val="00CC00"/>
                </a:solidFill>
              </a:rPr>
              <a:t> O.A.Pedersen .’06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1447800" y="838200"/>
            <a:ext cx="617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1600" b="1">
                <a:solidFill>
                  <a:srgbClr val="00CC00"/>
                </a:solidFill>
              </a:rPr>
              <a:t>Tekniske krav (røde)</a:t>
            </a:r>
            <a:r>
              <a:rPr lang="nb-NO" altLang="nb-NO" sz="1600" i="1">
                <a:solidFill>
                  <a:srgbClr val="00CC00"/>
                </a:solidFill>
              </a:rPr>
              <a:t> </a:t>
            </a:r>
            <a:r>
              <a:rPr lang="nb-NO" altLang="nb-NO" sz="1600" b="1">
                <a:solidFill>
                  <a:srgbClr val="00CC00"/>
                </a:solidFill>
              </a:rPr>
              <a:t>og krav til ledelse (blå)</a:t>
            </a:r>
            <a:r>
              <a:rPr lang="nb-NO" altLang="nb-NO" sz="1600">
                <a:solidFill>
                  <a:srgbClr val="00CC00"/>
                </a:solidFill>
              </a:rPr>
              <a:t> </a:t>
            </a:r>
            <a:r>
              <a:rPr lang="nb-NO" altLang="nb-NO" sz="1400" b="1">
                <a:solidFill>
                  <a:srgbClr val="00CC00"/>
                </a:solidFill>
              </a:rPr>
              <a:t>fra NS-EN ISO/IEC 17025</a:t>
            </a:r>
            <a:endParaRPr lang="nb-NO" altLang="nb-NO">
              <a:solidFill>
                <a:srgbClr val="00CC00"/>
              </a:solidFill>
            </a:endParaRP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6781800" y="5715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04800" y="3429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forbedring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V="1">
            <a:off x="1600200" y="3505200"/>
            <a:ext cx="1676400" cy="152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6300788" y="1916113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>
                <a:solidFill>
                  <a:srgbClr val="3366FF"/>
                </a:solidFill>
              </a:rPr>
              <a:t>kvalitetsstyring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98</Words>
  <Application>Microsoft Office PowerPoint</Application>
  <PresentationFormat>Skjermfremvisning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 New Roman</vt:lpstr>
      <vt:lpstr>Comic Sans MS</vt:lpstr>
      <vt:lpstr>Standard utforming</vt:lpstr>
      <vt:lpstr>PowerPoint-presentasjon</vt:lpstr>
    </vt:vector>
  </TitlesOfParts>
  <Company>HNT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ovpedersen</dc:creator>
  <cp:lastModifiedBy>Folden, Anne Britt</cp:lastModifiedBy>
  <cp:revision>26</cp:revision>
  <dcterms:created xsi:type="dcterms:W3CDTF">2004-03-24T09:47:04Z</dcterms:created>
  <dcterms:modified xsi:type="dcterms:W3CDTF">2022-03-01T06:32:37Z</dcterms:modified>
</cp:coreProperties>
</file>