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  <p:sldId id="262" r:id="rId7"/>
    <p:sldId id="261" r:id="rId8"/>
    <p:sldId id="263" r:id="rId9"/>
    <p:sldId id="270" r:id="rId10"/>
    <p:sldId id="269" r:id="rId11"/>
    <p:sldId id="267" r:id="rId12"/>
    <p:sldId id="266" r:id="rId13"/>
    <p:sldId id="268" r:id="rId14"/>
    <p:sldId id="265" r:id="rId1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18" autoAdjust="0"/>
    <p:restoredTop sz="90929"/>
  </p:normalViewPr>
  <p:slideViewPr>
    <p:cSldViewPr>
      <p:cViewPr>
        <p:scale>
          <a:sx n="100" d="100"/>
          <a:sy n="100" d="100"/>
        </p:scale>
        <p:origin x="-7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20770-569D-44D2-BB8A-43DF42132C3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7471955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F89FC-39DB-4BC0-BC4E-8C49C699CE9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09972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2984B-01E5-405F-8F3C-5B5BC8BDDF2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273388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A3A53-7888-454B-AF88-BA1A366607F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39314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577EE-55CD-403E-ABE7-BC2EE447E10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9833396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A138D-B039-4B94-8333-6F04A2B40EC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7539072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B2159-F4BE-4162-8260-CED3248EB1F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508136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11D7-2D7D-4DE3-97D0-798BAC94716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5828945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92527-4B13-4867-8381-4CC6BBD072D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213030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BAA7B-AA67-4623-BB30-9C51A25BA35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102178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C997A-F0F1-41C3-878E-0D5DF998A6C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719562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D80B32-3A12-4EA9-9C03-679EB4C34EC5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95600" y="1219200"/>
            <a:ext cx="533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3600"/>
              <a:t>Her vises et eksempel på bruk av LAB utkurv og </a:t>
            </a:r>
          </a:p>
          <a:p>
            <a:r>
              <a:rPr lang="nb-NO" altLang="nb-NO" sz="3600"/>
              <a:t>LAB innkurv.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95600" y="3200400"/>
            <a:ext cx="6019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3600"/>
              <a:t>Gir samlet oversikt over planlagte rekvisisjoner (LAB utkurv) og alle svar til en enhet/sengepost (LAB innkurv)</a:t>
            </a:r>
          </a:p>
        </p:txBody>
      </p:sp>
      <p:sp>
        <p:nvSpPr>
          <p:cNvPr id="4102" name="AutoShape 6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68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Text Box 3076"/>
          <p:cNvSpPr txBox="1">
            <a:spLocks noChangeArrowheads="1"/>
          </p:cNvSpPr>
          <p:nvPr/>
        </p:nvSpPr>
        <p:spPr bwMode="auto">
          <a:xfrm>
            <a:off x="2743200" y="1371600"/>
            <a:ext cx="3348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Her er LAB innkurv valgt</a:t>
            </a:r>
          </a:p>
        </p:txBody>
      </p:sp>
      <p:sp>
        <p:nvSpPr>
          <p:cNvPr id="28677" name="Oval 3077"/>
          <p:cNvSpPr>
            <a:spLocks noChangeArrowheads="1"/>
          </p:cNvSpPr>
          <p:nvPr/>
        </p:nvSpPr>
        <p:spPr bwMode="auto">
          <a:xfrm>
            <a:off x="2057400" y="0"/>
            <a:ext cx="10668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8678" name="Line 3078"/>
          <p:cNvSpPr>
            <a:spLocks noChangeShapeType="1"/>
          </p:cNvSpPr>
          <p:nvPr/>
        </p:nvSpPr>
        <p:spPr bwMode="auto">
          <a:xfrm>
            <a:off x="2819400" y="381000"/>
            <a:ext cx="685800" cy="990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8679" name="AutoShape 3079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8680" name="AutoShape 3080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53" t="3033" r="38507" b="77687"/>
          <a:stretch>
            <a:fillRect/>
          </a:stretch>
        </p:blipFill>
        <p:spPr bwMode="auto">
          <a:xfrm>
            <a:off x="3962400" y="228600"/>
            <a:ext cx="16764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62000" y="1676400"/>
            <a:ext cx="35925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riktig Medisinsk enhet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590800" y="2438400"/>
            <a:ext cx="18018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Ressurs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181600" y="2514600"/>
            <a:ext cx="28368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riktig pleieenhet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553200" y="3124200"/>
            <a:ext cx="23907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… og aktiver valg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2895600" y="381000"/>
            <a:ext cx="1066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419600" y="685800"/>
            <a:ext cx="1143000" cy="1752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6858000" y="533400"/>
            <a:ext cx="228600" cy="198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8153400" y="533400"/>
            <a:ext cx="457200" cy="2438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8077200" y="152400"/>
            <a:ext cx="914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426" name="AutoShape 18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1722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427" name="AutoShape 19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1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125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625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675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175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675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175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7417" grpId="0" animBg="1" autoUpdateAnimBg="0"/>
      <p:bldP spid="17418" grpId="0" animBg="1" autoUpdateAnimBg="0"/>
      <p:bldP spid="1741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AutoShape 5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6630" name="AutoShape 6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8077200" y="1066800"/>
            <a:ext cx="7620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819400" y="2438400"/>
            <a:ext cx="31289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Oversikt over svarstatus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943600" y="1752600"/>
            <a:ext cx="22860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0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051"/>
          <p:cNvSpPr txBox="1">
            <a:spLocks noChangeArrowheads="1"/>
          </p:cNvSpPr>
          <p:nvPr/>
        </p:nvSpPr>
        <p:spPr bwMode="auto">
          <a:xfrm>
            <a:off x="1676400" y="2819400"/>
            <a:ext cx="15890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Merk av… </a:t>
            </a:r>
          </a:p>
        </p:txBody>
      </p:sp>
      <p:sp>
        <p:nvSpPr>
          <p:cNvPr id="14341" name="Line 2053"/>
          <p:cNvSpPr>
            <a:spLocks noChangeShapeType="1"/>
          </p:cNvSpPr>
          <p:nvPr/>
        </p:nvSpPr>
        <p:spPr bwMode="auto">
          <a:xfrm flipH="1" flipV="1">
            <a:off x="914400" y="1600200"/>
            <a:ext cx="914400" cy="1219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42" name="Text Box 2054"/>
          <p:cNvSpPr txBox="1">
            <a:spLocks noChangeArrowheads="1"/>
          </p:cNvSpPr>
          <p:nvPr/>
        </p:nvSpPr>
        <p:spPr bwMode="auto">
          <a:xfrm>
            <a:off x="3429000" y="1828800"/>
            <a:ext cx="40671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og trykk på knappene for å ..</a:t>
            </a:r>
          </a:p>
        </p:txBody>
      </p:sp>
      <p:sp>
        <p:nvSpPr>
          <p:cNvPr id="14343" name="Text Box 2055"/>
          <p:cNvSpPr txBox="1">
            <a:spLocks noChangeArrowheads="1"/>
          </p:cNvSpPr>
          <p:nvPr/>
        </p:nvSpPr>
        <p:spPr bwMode="auto">
          <a:xfrm>
            <a:off x="4498975" y="2438400"/>
            <a:ext cx="16986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skrive ut </a:t>
            </a:r>
          </a:p>
        </p:txBody>
      </p:sp>
      <p:sp>
        <p:nvSpPr>
          <p:cNvPr id="14344" name="Text Box 2056"/>
          <p:cNvSpPr txBox="1">
            <a:spLocks noChangeArrowheads="1"/>
          </p:cNvSpPr>
          <p:nvPr/>
        </p:nvSpPr>
        <p:spPr bwMode="auto">
          <a:xfrm>
            <a:off x="4784725" y="2819400"/>
            <a:ext cx="14446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signere</a:t>
            </a:r>
          </a:p>
        </p:txBody>
      </p:sp>
      <p:sp>
        <p:nvSpPr>
          <p:cNvPr id="14345" name="Text Box 2057"/>
          <p:cNvSpPr txBox="1">
            <a:spLocks noChangeArrowheads="1"/>
          </p:cNvSpPr>
          <p:nvPr/>
        </p:nvSpPr>
        <p:spPr bwMode="auto">
          <a:xfrm>
            <a:off x="4375150" y="3200400"/>
            <a:ext cx="21129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endre ansvar</a:t>
            </a:r>
          </a:p>
        </p:txBody>
      </p:sp>
      <p:sp>
        <p:nvSpPr>
          <p:cNvPr id="14346" name="Text Box 2058"/>
          <p:cNvSpPr txBox="1">
            <a:spLocks noChangeArrowheads="1"/>
          </p:cNvSpPr>
          <p:nvPr/>
        </p:nvSpPr>
        <p:spPr bwMode="auto">
          <a:xfrm>
            <a:off x="3162300" y="3581400"/>
            <a:ext cx="4762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eller lage kopi til annen pleieenhet</a:t>
            </a:r>
          </a:p>
        </p:txBody>
      </p:sp>
      <p:sp>
        <p:nvSpPr>
          <p:cNvPr id="14351" name="AutoShape 206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4352" name="AutoShape 206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4358" name="Line 2070"/>
          <p:cNvSpPr>
            <a:spLocks noChangeShapeType="1"/>
          </p:cNvSpPr>
          <p:nvPr/>
        </p:nvSpPr>
        <p:spPr bwMode="auto">
          <a:xfrm flipH="1" flipV="1">
            <a:off x="914400" y="914400"/>
            <a:ext cx="3733800" cy="1752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9" name="Line 2071"/>
          <p:cNvSpPr>
            <a:spLocks noChangeShapeType="1"/>
          </p:cNvSpPr>
          <p:nvPr/>
        </p:nvSpPr>
        <p:spPr bwMode="auto">
          <a:xfrm flipH="1" flipV="1">
            <a:off x="1066800" y="914400"/>
            <a:ext cx="3581400" cy="2057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60" name="Line 2072"/>
          <p:cNvSpPr>
            <a:spLocks noChangeShapeType="1"/>
          </p:cNvSpPr>
          <p:nvPr/>
        </p:nvSpPr>
        <p:spPr bwMode="auto">
          <a:xfrm flipH="1" flipV="1">
            <a:off x="1295400" y="914400"/>
            <a:ext cx="3352800" cy="2438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61" name="Line 2073"/>
          <p:cNvSpPr>
            <a:spLocks noChangeShapeType="1"/>
          </p:cNvSpPr>
          <p:nvPr/>
        </p:nvSpPr>
        <p:spPr bwMode="auto">
          <a:xfrm flipH="1" flipV="1">
            <a:off x="1524000" y="914400"/>
            <a:ext cx="2133600" cy="2819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825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9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2" grpId="0" animBg="1" autoUpdateAnimBg="0"/>
      <p:bldP spid="14343" grpId="0" animBg="1" autoUpdateAnimBg="0"/>
      <p:bldP spid="14344" grpId="0" animBg="1" autoUpdateAnimBg="0"/>
      <p:bldP spid="14345" grpId="0" animBg="1" autoUpdateAnimBg="0"/>
      <p:bldP spid="1434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AutoShape 5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38400" y="2667000"/>
            <a:ext cx="37195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Takk for oppmerksomheten.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0" y="2286000"/>
            <a:ext cx="482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Hold ”musepekeren” over Post-ikonet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 flipV="1">
            <a:off x="457200" y="1219200"/>
            <a:ext cx="2590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343400" y="2743200"/>
            <a:ext cx="226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og høyreklikk</a:t>
            </a:r>
          </a:p>
        </p:txBody>
      </p:sp>
      <p:sp>
        <p:nvSpPr>
          <p:cNvPr id="2060" name="AutoShape 12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1" name="AutoShape 13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875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375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695700" y="2590800"/>
            <a:ext cx="442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en ny undermeny kommer frem</a:t>
            </a:r>
          </a:p>
        </p:txBody>
      </p:sp>
      <p:sp>
        <p:nvSpPr>
          <p:cNvPr id="5125" name="AutoShape 5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20955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0" y="533400"/>
            <a:ext cx="2743200" cy="3733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6" name="AutoShape 6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20955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71800" y="3886200"/>
            <a:ext cx="5540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LAB utkurv for å se rekvisisjoner som</a:t>
            </a:r>
          </a:p>
          <a:p>
            <a:pPr algn="ctr"/>
            <a:r>
              <a:rPr lang="nb-NO" altLang="nb-NO"/>
              <a:t>er lagt til planlagt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971800" y="2606675"/>
            <a:ext cx="4633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LAB innkurv for å se alle svar </a:t>
            </a:r>
          </a:p>
          <a:p>
            <a:pPr algn="ctr"/>
            <a:r>
              <a:rPr lang="nb-NO" altLang="nb-NO"/>
              <a:t>til enhet/sengepost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1066800" y="2819400"/>
            <a:ext cx="1981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 flipV="1">
            <a:off x="1066800" y="3276600"/>
            <a:ext cx="19050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82" name="AutoShape 10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83" name="AutoShape 11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8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19400" y="1371600"/>
            <a:ext cx="31956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Her er LAB utkurv valgt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057400" y="0"/>
            <a:ext cx="10668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0" name="AutoShape 6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1" name="AutoShape 7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743200" y="304800"/>
            <a:ext cx="762000" cy="1066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25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425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925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25"/>
            <a:ext cx="9144000" cy="689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181600" y="2514600"/>
            <a:ext cx="28368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riktig pleieenhet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53200" y="3124200"/>
            <a:ext cx="23907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… og aktiver valg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8077200" y="152400"/>
            <a:ext cx="914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6858000" y="533400"/>
            <a:ext cx="228600" cy="198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199" name="AutoShape 7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200" name="AutoShape 8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8153400" y="533400"/>
            <a:ext cx="457200" cy="2438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1676400"/>
            <a:ext cx="35925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riktig Medisinsk enhet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895600" y="381000"/>
            <a:ext cx="1066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590800" y="2438400"/>
            <a:ext cx="18018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Ressurs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53" t="3033" r="38507" b="77687"/>
          <a:stretch>
            <a:fillRect/>
          </a:stretch>
        </p:blipFill>
        <p:spPr bwMode="auto">
          <a:xfrm>
            <a:off x="3962400" y="228600"/>
            <a:ext cx="16764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4419600" y="762000"/>
            <a:ext cx="1066800" cy="167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1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125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625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675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175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675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175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6" grpId="0" animBg="1" autoUpdateAnimBg="0"/>
      <p:bldP spid="8204" grpId="0" animBg="1" autoUpdateAnimBg="0"/>
      <p:bldP spid="820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29000" y="2971800"/>
            <a:ext cx="46910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Oversikt over planlagte rekvisisjoner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8153400" y="50292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8077200" y="4038600"/>
            <a:ext cx="7620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6" name="AutoShape 8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7" name="AutoShape 9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8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5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57400" y="6019800"/>
            <a:ext cx="550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Planlagte rekvisisjoner kan bestilles samlet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00400" y="4724400"/>
            <a:ext cx="15890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Merk av… 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990600" y="5029200"/>
            <a:ext cx="2133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914400" y="4343400"/>
            <a:ext cx="22098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00350" y="2209800"/>
            <a:ext cx="3541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… og trykk bestill-knappen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524000" y="6858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8" name="AutoShape 12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905000" y="1066800"/>
            <a:ext cx="1828800" cy="1219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35" name="AutoShape 19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525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75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7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nimBg="1" autoUpdateAnimBg="0"/>
      <p:bldP spid="922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76600" y="2057400"/>
            <a:ext cx="4633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LAB innkurv for å se alle svar </a:t>
            </a:r>
          </a:p>
          <a:p>
            <a:pPr algn="ctr"/>
            <a:r>
              <a:rPr lang="nb-NO" altLang="nb-NO"/>
              <a:t>til enhet/sengepost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20955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1066800" y="2590800"/>
            <a:ext cx="25146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9703" name="AutoShape 7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9704" name="AutoShape 8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165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Standard utforming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St.Olavs Hospital 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helst</dc:creator>
  <cp:lastModifiedBy>sys_rpa_robot01_prd</cp:lastModifiedBy>
  <cp:revision>67</cp:revision>
  <dcterms:created xsi:type="dcterms:W3CDTF">2005-06-01T17:59:08Z</dcterms:created>
  <dcterms:modified xsi:type="dcterms:W3CDTF">2021-09-29T18:26:02Z</dcterms:modified>
</cp:coreProperties>
</file>