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0" r:id="rId4"/>
    <p:sldId id="269" r:id="rId5"/>
    <p:sldId id="258" r:id="rId6"/>
    <p:sldId id="259" r:id="rId7"/>
    <p:sldId id="260" r:id="rId8"/>
    <p:sldId id="263" r:id="rId9"/>
    <p:sldId id="275" r:id="rId10"/>
    <p:sldId id="273" r:id="rId11"/>
    <p:sldId id="262" r:id="rId12"/>
    <p:sldId id="278" r:id="rId13"/>
    <p:sldId id="277" r:id="rId14"/>
    <p:sldId id="276" r:id="rId15"/>
    <p:sldId id="265" r:id="rId16"/>
    <p:sldId id="280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1" d="100"/>
          <a:sy n="81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CEF9-D66D-4C3A-87F7-F4B477917A0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3565011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8A0EF-0D08-4E78-8D21-7E9B6FFAAEE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193759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F632B-5E78-4995-8D60-F5F956FF311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761597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AC3A-A587-43F3-9969-0AA453F25F0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670732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C1F5E-ED66-4430-BAC1-186FE65DB8E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1157770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DBB3-30BC-41EA-9A8F-8874A09F4AE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9760001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E9844-F540-40C6-B8EB-9960537399A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08649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01B68-3CAB-4C77-9863-2D19DB8FA6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4864600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61ED9-2126-4A58-B718-FE7AE1F569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092178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D3D03-D902-45C0-A02E-93CCFCD4349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226670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08595-92DD-4D1E-A607-384D83C28F8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753666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38BD25-C73C-4707-9F71-CB971A386E9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95600" y="1219200"/>
            <a:ext cx="533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4000"/>
              <a:t>Her vises et enkelt eksempel på rekvirering av en laboratorieprøve i DocuLive.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895600" y="3962400"/>
            <a:ext cx="533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4000"/>
              <a:t>Eksempelet forutsetter at pasient allerede er valgt.</a:t>
            </a:r>
          </a:p>
        </p:txBody>
      </p:sp>
      <p:sp>
        <p:nvSpPr>
          <p:cNvPr id="17417" name="AutoShape 9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 flipV="1">
            <a:off x="609600" y="4114800"/>
            <a:ext cx="22860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447800" y="4419600"/>
            <a:ext cx="1447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667000" y="55626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2000"/>
              <a:t>Trykk pil til høyre for neste bilde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5402481">
            <a:off x="6976269" y="5137944"/>
            <a:ext cx="522287" cy="2130425"/>
          </a:xfrm>
          <a:custGeom>
            <a:avLst/>
            <a:gdLst>
              <a:gd name="G0" fmla="+- 15428 0 0"/>
              <a:gd name="G1" fmla="+- 18514 0 0"/>
              <a:gd name="G2" fmla="+- 7200 0 0"/>
              <a:gd name="G3" fmla="*/ 15428 1 2"/>
              <a:gd name="G4" fmla="+- G3 10800 0"/>
              <a:gd name="G5" fmla="+- 21600 15428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8514 w 21600"/>
              <a:gd name="T1" fmla="*/ 0 h 21600"/>
              <a:gd name="T2" fmla="*/ 15428 w 21600"/>
              <a:gd name="T3" fmla="*/ 7200 h 21600"/>
              <a:gd name="T4" fmla="*/ 0 w 21600"/>
              <a:gd name="T5" fmla="*/ 21600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14" y="0"/>
                </a:moveTo>
                <a:lnTo>
                  <a:pt x="15428" y="7200"/>
                </a:lnTo>
                <a:lnTo>
                  <a:pt x="18514" y="7200"/>
                </a:lnTo>
                <a:lnTo>
                  <a:pt x="18514" y="21600"/>
                </a:lnTo>
                <a:lnTo>
                  <a:pt x="0" y="216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5" grpId="0" autoUpdateAnimBg="0"/>
      <p:bldP spid="174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9460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0" y="43434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Trykk på en fane…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2209800"/>
            <a:ext cx="8458200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2514600" y="2209800"/>
            <a:ext cx="3505200" cy="2133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0" y="4800600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… og tilhørende utvalg kommer frem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7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225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725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 autoUpdateAnimBg="0"/>
      <p:bldP spid="1946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6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2438400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Klikk på analyse(r) i utvalget…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67200" y="3657600"/>
            <a:ext cx="35052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… og analysen(e) vises her – klar for sending til laboratoriet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1371600" y="2514600"/>
            <a:ext cx="29718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295400" y="4038600"/>
            <a:ext cx="29718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52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4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925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425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25"/>
            <a:ext cx="9144000" cy="689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4580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14400" y="4648200"/>
            <a:ext cx="35052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Legg prøven til status ”planlagt” (for senere endring)..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257800" y="4267200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.. eller du kan sende rekvisisjonen med en gang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419600" y="5105400"/>
            <a:ext cx="3276600" cy="1371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8077200" y="5105400"/>
            <a:ext cx="533400" cy="1371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17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8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828800" y="1295400"/>
            <a:ext cx="533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4000"/>
              <a:t>For rask rekvirering av gjentagende analyser kan du velge en analyseprofil </a:t>
            </a:r>
          </a:p>
        </p:txBody>
      </p:sp>
      <p:sp>
        <p:nvSpPr>
          <p:cNvPr id="23556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3557" name="AutoShape 5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2532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0" y="4191000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Her er ”Innkomstpr. mindre opr” valgt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5715000" y="3124200"/>
            <a:ext cx="762000" cy="1066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 flipV="1">
            <a:off x="2209800" y="3810000"/>
            <a:ext cx="3276600" cy="1447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410200" y="5029200"/>
            <a:ext cx="3352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.. og analysene vises her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47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975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475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7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268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Velg ”Annet tidspunkt”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2895600" y="24384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38200" y="4038600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.. og velg riktig dato fra kalenderen.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27813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4114800" y="3429000"/>
            <a:ext cx="13716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  <p:bldP spid="1127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95400" y="2286000"/>
            <a:ext cx="6477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 sz="4000"/>
              <a:t>Takk for oppmerksomheten !</a:t>
            </a:r>
          </a:p>
          <a:p>
            <a:pPr algn="ctr"/>
            <a:r>
              <a:rPr lang="nb-NO" altLang="nb-NO"/>
              <a:t>Trykk Esc-tasten for å avslutte</a:t>
            </a:r>
          </a:p>
          <a:p>
            <a:pPr algn="ctr"/>
            <a:endParaRPr lang="nb-NO" altLang="nb-NO"/>
          </a:p>
          <a:p>
            <a:pPr algn="ctr"/>
            <a:r>
              <a:rPr lang="nb-NO" altLang="nb-NO" sz="1600"/>
              <a:t>Presentasjon laget av Medisinsk Biokjemi, HNT</a:t>
            </a:r>
          </a:p>
        </p:txBody>
      </p:sp>
      <p:sp>
        <p:nvSpPr>
          <p:cNvPr id="27653" name="AutoShape 5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altLang="nb-NO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29000" y="2514600"/>
            <a:ext cx="4681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Klikk på LAB-ikonet eller</a:t>
            </a:r>
          </a:p>
          <a:p>
            <a:pPr algn="ctr"/>
            <a:r>
              <a:rPr lang="nb-NO" altLang="nb-NO"/>
              <a:t>Velg ”Lab rekvirering og svar” etter </a:t>
            </a:r>
          </a:p>
          <a:p>
            <a:pPr algn="ctr"/>
            <a:r>
              <a:rPr lang="nb-NO" altLang="nb-NO"/>
              <a:t>at du har valgt pasient.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533400" y="2819400"/>
            <a:ext cx="35052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24200" y="5715000"/>
            <a:ext cx="325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altLang="nb-NO"/>
              <a:t>Valgt pasient i DocuLive</a:t>
            </a: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287338" y="4411663"/>
            <a:ext cx="2836862" cy="1608137"/>
          </a:xfrm>
          <a:custGeom>
            <a:avLst/>
            <a:gdLst>
              <a:gd name="T0" fmla="*/ 1787 w 1787"/>
              <a:gd name="T1" fmla="*/ 1013 h 1013"/>
              <a:gd name="T2" fmla="*/ 0 w 1787"/>
              <a:gd name="T3" fmla="*/ 1008 h 1013"/>
              <a:gd name="T4" fmla="*/ 0 w 1787"/>
              <a:gd name="T5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7" h="1013">
                <a:moveTo>
                  <a:pt x="1787" y="1013"/>
                </a:moveTo>
                <a:lnTo>
                  <a:pt x="0" y="1008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80" name="AutoShape 8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33363"/>
          </a:xfrm>
          <a:prstGeom prst="rightArrow">
            <a:avLst>
              <a:gd name="adj1" fmla="val 50000"/>
              <a:gd name="adj2" fmla="val 3265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81" name="AutoShape 9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209800" y="3352800"/>
            <a:ext cx="2133600" cy="167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47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975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475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975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04775"/>
            <a:ext cx="9753600" cy="706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362200" y="3200400"/>
            <a:ext cx="40386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Tidligere rekvisisjoner og svar </a:t>
            </a:r>
          </a:p>
          <a:p>
            <a:pPr algn="ctr"/>
            <a:r>
              <a:rPr lang="nb-NO" altLang="nb-NO"/>
              <a:t>kommer opp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09600" y="990600"/>
            <a:ext cx="8382000" cy="5486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6393" name="AutoShape 9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6394" name="AutoShape 10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275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775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2209800"/>
            <a:ext cx="3319463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Legg merke til at valgt </a:t>
            </a:r>
          </a:p>
          <a:p>
            <a:pPr algn="ctr"/>
            <a:r>
              <a:rPr lang="nb-NO" altLang="nb-NO"/>
              <a:t>pasient alltid befinner seg</a:t>
            </a:r>
          </a:p>
          <a:p>
            <a:pPr algn="ctr"/>
            <a:r>
              <a:rPr lang="nb-NO" altLang="nb-NO"/>
              <a:t>øverst i bildet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1258888" y="0"/>
            <a:ext cx="3241675" cy="493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376" name="AutoShape 16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377" name="AutoShape 17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771775" y="549275"/>
            <a:ext cx="73342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0" cy="715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6200" y="1828800"/>
            <a:ext cx="1881188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altLang="nb-NO"/>
              <a:t>Pleieenhet er</a:t>
            </a:r>
          </a:p>
          <a:p>
            <a:r>
              <a:rPr lang="nb-NO" altLang="nb-NO"/>
              <a:t>allerede utfylt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4859338" y="692150"/>
            <a:ext cx="360362" cy="1300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66800" y="2514600"/>
            <a:ext cx="28130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evt. smitterisiko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 flipV="1">
            <a:off x="3132138" y="765175"/>
            <a:ext cx="220662" cy="18367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43600" y="2514600"/>
            <a:ext cx="1878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altLang="nb-NO"/>
              <a:t>Velg Ressurs 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6443663" y="836613"/>
            <a:ext cx="215900" cy="180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7" name="AutoShape 11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8" name="AutoShape 12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3275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775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6275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 autoUpdateAnimBg="0"/>
      <p:bldP spid="4103" grpId="0" animBg="1" autoUpdateAnimBg="0"/>
      <p:bldP spid="410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160338"/>
            <a:ext cx="9358313" cy="701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3200400"/>
            <a:ext cx="35052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Velg aktuell tjenesteyter. Kun Medisinsk biokjemi i denne fasen</a:t>
            </a:r>
          </a:p>
          <a:p>
            <a:pPr algn="ctr"/>
            <a:endParaRPr lang="nb-NO" altLang="nb-NO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411413" y="1484313"/>
            <a:ext cx="12192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53000" y="3048000"/>
            <a:ext cx="33528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Trykk her for å aktivere valg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3276600" y="1773238"/>
            <a:ext cx="1773238" cy="1320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9" name="AutoShape 9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30" name="AutoShape 10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12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62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42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925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425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413" cy="680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8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132138" y="4581525"/>
            <a:ext cx="35052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Velg prøvetakingstidspunkt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979613" y="2133600"/>
            <a:ext cx="2895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375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875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0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24200" y="3657600"/>
            <a:ext cx="35052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Disse fanene viser utvalg definert av laboratoriet, her er kun vist fra test. Vil se litt anderledes ut i pilot.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838200" y="1752600"/>
            <a:ext cx="7239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9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475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975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AutoShape 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508" name="AutoShape 4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306388" cy="233363"/>
          </a:xfrm>
          <a:prstGeom prst="leftArrow">
            <a:avLst>
              <a:gd name="adj1" fmla="val 50000"/>
              <a:gd name="adj2" fmla="val 328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124200" y="3657600"/>
            <a:ext cx="35052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b-NO" altLang="nb-NO"/>
              <a:t>Disse er rekvirerende avdelings egne profiler, hvis dere har noen. Profiler kan bestilles.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838200" y="2743200"/>
            <a:ext cx="76200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85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 autoUpdateAnimBg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241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Standard utforming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>RiT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Stensønes</dc:creator>
  <cp:lastModifiedBy>sys_rpa_robot01_prd</cp:lastModifiedBy>
  <cp:revision>110</cp:revision>
  <dcterms:created xsi:type="dcterms:W3CDTF">2005-03-07T12:20:00Z</dcterms:created>
  <dcterms:modified xsi:type="dcterms:W3CDTF">2021-09-29T18:25:55Z</dcterms:modified>
</cp:coreProperties>
</file>