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69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2" autoAdjust="0"/>
    <p:restoredTop sz="90929"/>
  </p:normalViewPr>
  <p:slideViewPr>
    <p:cSldViewPr>
      <p:cViewPr varScale="1">
        <p:scale>
          <a:sx n="102" d="100"/>
          <a:sy n="102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9474-07CF-4DA1-8373-35248B8D1A7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5154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F493-BC5D-4B8C-BAE4-D574CEB16C5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097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5AFA4-A076-4789-95F6-F2EDE8F0DE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25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08D9-3042-4192-8BDC-90412D39B9E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075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4890E-ED75-42A6-AE3A-B1C4BFF04B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780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B2E1-64ED-4FCF-808C-0171E8A86CA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395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74B92-32F8-4BC0-8629-17FF69C89B8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86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CB61-6535-46AB-8180-37EFA54E9DF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5287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0213-9D44-40E9-8019-EB47E8AE1C2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21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9D877-B1BB-429C-B760-0F3D855C81B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095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974A-FFB5-4147-9A45-F9D91E6B950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0249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25350E-05D2-4B9A-9993-DB04B445F45B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90800" y="3429000"/>
            <a:ext cx="5486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nb-NO" sz="3600"/>
              <a:t>Kan utføres på to måter;</a:t>
            </a:r>
          </a:p>
          <a:p>
            <a:pPr>
              <a:buFontTx/>
              <a:buAutoNum type="arabicPeriod"/>
            </a:pPr>
            <a:r>
              <a:rPr lang="nb-NO" altLang="nb-NO" sz="3600"/>
              <a:t>Fra Rekv/Svar pr Pasient. </a:t>
            </a:r>
          </a:p>
          <a:p>
            <a:pPr>
              <a:buFontTx/>
              <a:buAutoNum type="arabicPeriod"/>
            </a:pPr>
            <a:r>
              <a:rPr lang="nb-NO" altLang="nb-NO" sz="3600"/>
              <a:t>Fra Lab Innkurv.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7848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sz="3600"/>
              <a:t>Husk !</a:t>
            </a:r>
          </a:p>
          <a:p>
            <a:pPr algn="ctr"/>
            <a:r>
              <a:rPr lang="nb-NO" altLang="nb-NO" sz="3600"/>
              <a:t>Ved elektronisk signering av prøvesvar vil bruker etterlate seg en unik sporbar signatur.</a:t>
            </a:r>
          </a:p>
        </p:txBody>
      </p:sp>
      <p:sp>
        <p:nvSpPr>
          <p:cNvPr id="307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6" t="8922" r="23524" b="76581"/>
          <a:stretch>
            <a:fillRect/>
          </a:stretch>
        </p:blipFill>
        <p:spPr bwMode="auto">
          <a:xfrm>
            <a:off x="6186488" y="609600"/>
            <a:ext cx="806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9991" r="49167" b="68332"/>
          <a:stretch>
            <a:fillRect/>
          </a:stretch>
        </p:blipFill>
        <p:spPr bwMode="auto">
          <a:xfrm>
            <a:off x="4114800" y="682625"/>
            <a:ext cx="5334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296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8382000" y="6858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447800" y="3048000"/>
            <a:ext cx="2279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altLang="nb-NO" sz="2400"/>
              <a:t>Velg antall dager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590800" y="3810000"/>
            <a:ext cx="2406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altLang="nb-NO" sz="2400"/>
              <a:t>Velg Tjenestetype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410200" y="4038600"/>
            <a:ext cx="3276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…og trykk på ”Refresh”-knappen for å oppdatere skjermbildet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200400" y="914400"/>
            <a:ext cx="914400" cy="2209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419600" y="838200"/>
            <a:ext cx="1828800" cy="3048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7696200" y="990600"/>
            <a:ext cx="91440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1000" y="1600200"/>
            <a:ext cx="2438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Velg dato for å få frem oversikt fra riktig tidsrom 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1981200" y="990600"/>
            <a:ext cx="6096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 autoUpdateAnimBg="0"/>
      <p:bldP spid="12303" grpId="0" animBg="1" autoUpdateAnimBg="0"/>
      <p:bldP spid="12305" grpId="0" animBg="1" autoUpdateAnimBg="0"/>
      <p:bldP spid="1230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45004" r="89999" b="50836"/>
          <a:stretch>
            <a:fillRect/>
          </a:stretch>
        </p:blipFill>
        <p:spPr bwMode="auto">
          <a:xfrm>
            <a:off x="762000" y="3074988"/>
            <a:ext cx="152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7500" r="89168" b="56668"/>
          <a:stretch>
            <a:fillRect/>
          </a:stretch>
        </p:blipFill>
        <p:spPr bwMode="auto">
          <a:xfrm>
            <a:off x="762000" y="2562225"/>
            <a:ext cx="228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3340" r="89168" b="64149"/>
          <a:stretch>
            <a:fillRect/>
          </a:stretch>
        </p:blipFill>
        <p:spPr bwMode="auto">
          <a:xfrm>
            <a:off x="762000" y="2278063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319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914400" y="2743200"/>
            <a:ext cx="1676400" cy="2057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914400" y="3200400"/>
            <a:ext cx="167640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1151" r="81670" b="84946"/>
          <a:stretch>
            <a:fillRect/>
          </a:stretch>
        </p:blipFill>
        <p:spPr bwMode="auto">
          <a:xfrm>
            <a:off x="762000" y="762000"/>
            <a:ext cx="91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914400" y="685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143000" y="1066800"/>
            <a:ext cx="5334000" cy="411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90600" y="4800600"/>
            <a:ext cx="39004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Merk av de svarrapportene som skal signeres…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95800" y="5105400"/>
            <a:ext cx="4371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altLang="nb-NO" sz="2400"/>
              <a:t>… og trykk ”Signerings”-knappen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 autoUpdateAnimBg="0"/>
      <p:bldP spid="1332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0650"/>
            <a:ext cx="49530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1752600" y="1752600"/>
            <a:ext cx="9906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 flipV="1">
            <a:off x="3810000" y="1752600"/>
            <a:ext cx="7620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342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343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4572000" y="1752600"/>
            <a:ext cx="18288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81200" y="152400"/>
            <a:ext cx="4419600" cy="120967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nb-NO" sz="1800"/>
              <a:t>Første svarrapport kommer opp med tre valg:</a:t>
            </a:r>
          </a:p>
          <a:p>
            <a:pPr algn="ctr"/>
            <a:r>
              <a:rPr lang="nb-NO" altLang="nb-NO" sz="1800"/>
              <a:t>Signer</a:t>
            </a:r>
          </a:p>
          <a:p>
            <a:pPr algn="ctr"/>
            <a:r>
              <a:rPr lang="nb-NO" altLang="nb-NO" sz="1800"/>
              <a:t>Neste (ikke signer denne)</a:t>
            </a:r>
          </a:p>
          <a:p>
            <a:pPr algn="ctr"/>
            <a:r>
              <a:rPr lang="nb-NO" altLang="nb-NO" sz="1800"/>
              <a:t>Avbryt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429000" y="5029200"/>
            <a:ext cx="2286000" cy="163512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på knappen”Neste (ikke signer denne)” for å hoppe til neste svarrapport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4800" y="5181600"/>
            <a:ext cx="2895600" cy="133032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på knappen ”Signer” for å signere svarrapporten. Neste svarrapport vil dukke opp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19800" y="3962400"/>
            <a:ext cx="2819400" cy="193992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på knappen”Avbryt” for å avbryte signering på denne og de resterende svarrapporter som det ble haket av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nimBg="1" autoUpdateAnimBg="0" advAuto="1000"/>
      <p:bldP spid="14349" grpId="0" animBg="1" autoUpdateAnimBg="0"/>
      <p:bldP spid="14346" grpId="0" animBg="1" autoUpdateAnimBg="0"/>
      <p:bldP spid="1434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5105400"/>
            <a:ext cx="4191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Ved å trykke på ”signer”-knappen popper en tekstboks opp med spørsmål ”MSG_Do you want to sign”. ’</a:t>
            </a:r>
          </a:p>
          <a:p>
            <a:r>
              <a:rPr lang="nb-NO" altLang="nb-NO"/>
              <a:t>Trykk så på ”Ja” eller ”Nei”.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35052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Ved å trykke på ”Ja” er denne svarrapporten signert og de neste avhakede svarrapporter kommer opp fortløpende </a:t>
            </a:r>
          </a:p>
        </p:txBody>
      </p:sp>
      <p:sp>
        <p:nvSpPr>
          <p:cNvPr id="2048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7049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3200400" y="2895600"/>
            <a:ext cx="838200" cy="2286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 autoUpdateAnimBg="0"/>
      <p:bldP spid="2049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981200" y="4343400"/>
            <a:ext cx="49530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De signerte svarrapportene vil legge </a:t>
            </a:r>
          </a:p>
          <a:p>
            <a:r>
              <a:rPr lang="nb-NO" altLang="nb-NO" sz="2400"/>
              <a:t>seg nederst i oversikten.</a:t>
            </a:r>
          </a:p>
          <a:p>
            <a:r>
              <a:rPr lang="nb-NO" altLang="nb-NO" sz="2400"/>
              <a:t>Husk at når ”antall dager” er overskredet valgt antall, vil svarene ikke vises i oversikten mer</a:t>
            </a:r>
          </a:p>
        </p:txBody>
      </p:sp>
      <p:sp>
        <p:nvSpPr>
          <p:cNvPr id="19460" name="Oval 1028"/>
          <p:cNvSpPr>
            <a:spLocks noChangeArrowheads="1"/>
          </p:cNvSpPr>
          <p:nvPr/>
        </p:nvSpPr>
        <p:spPr bwMode="auto">
          <a:xfrm>
            <a:off x="685800" y="2819400"/>
            <a:ext cx="12192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461" name="AutoShape 102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462" name="AutoShape 103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87" name="AutoShape 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05000" y="23622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3600"/>
              <a:t>Takk for oppmerksomheten</a:t>
            </a:r>
          </a:p>
        </p:txBody>
      </p:sp>
      <p:sp>
        <p:nvSpPr>
          <p:cNvPr id="1639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924800" y="60960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38400" y="1066800"/>
            <a:ext cx="6705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3600"/>
              <a:t>Alternativ 1:</a:t>
            </a:r>
          </a:p>
          <a:p>
            <a:r>
              <a:rPr lang="nb-NO" altLang="nb-NO" sz="3600"/>
              <a:t>Elektronisk signering av prøvesvar fra Rekv/Svar pr pasient</a:t>
            </a:r>
          </a:p>
        </p:txBody>
      </p:sp>
      <p:sp>
        <p:nvSpPr>
          <p:cNvPr id="410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01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1004" r="75833" b="4462"/>
          <a:stretch>
            <a:fillRect/>
          </a:stretch>
        </p:blipFill>
        <p:spPr bwMode="auto">
          <a:xfrm>
            <a:off x="381000" y="4876800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Klikk på LAB-ikonet…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33800" y="4267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…eller velg ”Lab rekvirering og svar”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457200" y="3276600"/>
            <a:ext cx="33528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600200" y="4495800"/>
            <a:ext cx="22098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3" grpId="0" autoUpdateAnimBg="0"/>
      <p:bldP spid="410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22491" r="24167" b="65427"/>
          <a:stretch>
            <a:fillRect/>
          </a:stretch>
        </p:blipFill>
        <p:spPr bwMode="auto">
          <a:xfrm>
            <a:off x="5715000" y="1536700"/>
            <a:ext cx="1219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2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828800" y="3505200"/>
            <a:ext cx="2438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Velg hvor mange dager frem i tid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29000" y="4419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Velg tjenestetype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810000" y="5029200"/>
            <a:ext cx="4495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Trykk på ”Refresh”-knappen for å oppdatere valgene i skjermbildet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8077200" y="15240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077200" y="1905000"/>
            <a:ext cx="2286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22491" r="49167" b="54158"/>
          <a:stretch>
            <a:fillRect/>
          </a:stretch>
        </p:blipFill>
        <p:spPr bwMode="auto">
          <a:xfrm>
            <a:off x="4038600" y="1536700"/>
            <a:ext cx="6096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971800" y="1752600"/>
            <a:ext cx="1143000" cy="190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28600" y="2209800"/>
            <a:ext cx="2438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Velg dato for å få frem oversikt fra riktig tidsrom 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2209800" y="1828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648200" y="1676400"/>
            <a:ext cx="1447800" cy="2819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 autoUpdateAnimBg="0"/>
      <p:bldP spid="5132" grpId="0" animBg="1" autoUpdateAnimBg="0"/>
      <p:bldP spid="5134" grpId="0" animBg="1" autoUpdateAnimBg="0"/>
      <p:bldP spid="514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33600" y="5029200"/>
            <a:ext cx="53340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For å velge den svarrapport man ønsker å signere, trykk på blå link med dato og klokkeslett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447800" y="2514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057400" y="2743200"/>
            <a:ext cx="83820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9335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3810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Trykk på ”signerings”-ikonet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105400" y="1524000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334000" y="1828800"/>
            <a:ext cx="304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09800" y="4876800"/>
            <a:ext cx="472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Tekstboks popper opp med spørsmål ”MSG_Do you want to sign”. Trykk så på ”Ja” eller ”Nei”.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810000" y="4343400"/>
            <a:ext cx="3048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17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 autoUpdateAnimBg="0"/>
      <p:bldP spid="717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6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2438400"/>
            <a:ext cx="3200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”Signerings”-ikonet forsvinner fra ikonlinjen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5257800" y="1828800"/>
            <a:ext cx="1524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24400" y="4038600"/>
            <a:ext cx="3200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Trykk på lyseblå pil, for å komme tilbake til oversikten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7391400" y="1752600"/>
            <a:ext cx="1066800" cy="2438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  <p:bldP spid="820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1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143000" y="3048000"/>
            <a:ext cx="3810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38400" y="4953000"/>
            <a:ext cx="4572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Den ferdig signerte svarrapporten har fått ”signert”-tegnet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371600" y="3276600"/>
            <a:ext cx="12192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609600"/>
            <a:ext cx="533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3600"/>
              <a:t>Alternativ 2:</a:t>
            </a:r>
          </a:p>
          <a:p>
            <a:r>
              <a:rPr lang="nb-NO" altLang="nb-NO" sz="3600"/>
              <a:t>Elektronisk signering av prøvesvar fra Lab Innkurv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5795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76600" y="2895600"/>
            <a:ext cx="482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2400"/>
              <a:t>Hold ”musepekeren” over Post-ikonet</a:t>
            </a:r>
          </a:p>
          <a:p>
            <a:r>
              <a:rPr lang="nb-NO" altLang="nb-NO" sz="2400"/>
              <a:t>og høyreklikk….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81000" y="1209675"/>
            <a:ext cx="3043238" cy="1774825"/>
          </a:xfrm>
          <a:custGeom>
            <a:avLst/>
            <a:gdLst>
              <a:gd name="T0" fmla="*/ 1917 w 1917"/>
              <a:gd name="T1" fmla="*/ 1118 h 1118"/>
              <a:gd name="T2" fmla="*/ 1206 w 1917"/>
              <a:gd name="T3" fmla="*/ 0 h 1118"/>
              <a:gd name="T4" fmla="*/ 0 w 1917"/>
              <a:gd name="T5" fmla="*/ 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7" h="1118">
                <a:moveTo>
                  <a:pt x="1917" y="1118"/>
                </a:moveTo>
                <a:lnTo>
                  <a:pt x="1206" y="0"/>
                </a:lnTo>
                <a:lnTo>
                  <a:pt x="0" y="6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76600" y="3733800"/>
            <a:ext cx="442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altLang="nb-NO" sz="2400"/>
              <a:t>… en ny undermeny kommer frem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86200" y="5029200"/>
            <a:ext cx="327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altLang="nb-NO" sz="2400"/>
              <a:t>Trykk på ”LAB innkurv”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1371600" y="2743200"/>
            <a:ext cx="2590800" cy="2514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9" grpId="0" autoUpdateAnimBg="0"/>
      <p:bldP spid="10251" grpId="0" autoUpdateAnimBg="0"/>
      <p:bldP spid="102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71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24200" y="1219200"/>
            <a:ext cx="25177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400"/>
              <a:t>Sjekk at riktig pleieenhet er valgt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29200" y="2362200"/>
            <a:ext cx="23907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sz="2400"/>
              <a:t>… og aktiver valg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4724400" y="457200"/>
            <a:ext cx="16764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6477000" y="533400"/>
            <a:ext cx="2133600" cy="1828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8077200" y="1524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 autoUpdateAnimBg="0"/>
      <p:bldP spid="11275" grpId="0" animBg="1" autoUpdateAnimBg="0"/>
    </p:bldLst>
  </p:timing>
</p:sld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392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Times New Roman</vt:lpstr>
      <vt:lpstr>Standard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St.Olavs Hospital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ninh-st</dc:creator>
  <cp:lastModifiedBy>sys_rpa_robot01_prd</cp:lastModifiedBy>
  <cp:revision>103</cp:revision>
  <dcterms:created xsi:type="dcterms:W3CDTF">2006-05-12T08:35:28Z</dcterms:created>
  <dcterms:modified xsi:type="dcterms:W3CDTF">2021-09-29T18:25:58Z</dcterms:modified>
</cp:coreProperties>
</file>